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4"/>
  </p:sldMasterIdLst>
  <p:sldIdLst>
    <p:sldId id="256" r:id="rId5"/>
    <p:sldId id="257" r:id="rId6"/>
    <p:sldId id="258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AA33CE-556D-4409-A8AA-A0ECB0825935}" v="1" dt="2022-03-03T21:32:45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4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8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87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8641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29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85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9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1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6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4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8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7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1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2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1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794" y="1554788"/>
            <a:ext cx="7766936" cy="1646302"/>
          </a:xfrm>
        </p:spPr>
        <p:txBody>
          <a:bodyPr>
            <a:normAutofit/>
          </a:bodyPr>
          <a:lstStyle/>
          <a:p>
            <a:r>
              <a:rPr lang="en-US" sz="4400" dirty="0" err="1"/>
              <a:t>Powerschool</a:t>
            </a:r>
            <a:r>
              <a:rPr lang="en-US" sz="4400" dirty="0"/>
              <a:t> Course Selection</a:t>
            </a:r>
            <a:endParaRPr lang="en-CA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6813" y="3284214"/>
            <a:ext cx="7766936" cy="1096899"/>
          </a:xfrm>
        </p:spPr>
        <p:txBody>
          <a:bodyPr/>
          <a:lstStyle/>
          <a:p>
            <a:r>
              <a:rPr lang="en-US" dirty="0"/>
              <a:t>Through the Student Portal</a:t>
            </a:r>
            <a:endParaRPr lang="en-CA" dirty="0"/>
          </a:p>
        </p:txBody>
      </p:sp>
      <p:pic>
        <p:nvPicPr>
          <p:cNvPr id="2050" name="Picture 2" descr="Lethbridge Collegiate Instit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2" y="458208"/>
            <a:ext cx="10854171" cy="301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7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495"/>
            <a:ext cx="8610600" cy="1293028"/>
          </a:xfrm>
        </p:spPr>
        <p:txBody>
          <a:bodyPr/>
          <a:lstStyle/>
          <a:p>
            <a:r>
              <a:rPr lang="en-US" dirty="0"/>
              <a:t>Log on to </a:t>
            </a:r>
            <a:r>
              <a:rPr lang="en-US" dirty="0" err="1"/>
              <a:t>Powerschool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67" y="969262"/>
            <a:ext cx="8596668" cy="3880773"/>
          </a:xfrm>
        </p:spPr>
        <p:txBody>
          <a:bodyPr/>
          <a:lstStyle/>
          <a:p>
            <a:r>
              <a:rPr lang="en-US" dirty="0"/>
              <a:t>Go to LCI Website</a:t>
            </a:r>
          </a:p>
          <a:p>
            <a:r>
              <a:rPr lang="en-US" dirty="0"/>
              <a:t>Click on the Power School Link</a:t>
            </a:r>
          </a:p>
          <a:p>
            <a:r>
              <a:rPr lang="en-US" dirty="0"/>
              <a:t>Log on using your ID and password</a:t>
            </a:r>
          </a:p>
          <a:p>
            <a:r>
              <a:rPr lang="en-US" dirty="0"/>
              <a:t>If you do not know your ID and password, get it from the office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67CFF-8B06-4799-8D6E-9628F27C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033" y="2909648"/>
            <a:ext cx="7924800" cy="345385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623790">
            <a:off x="1638916" y="4993043"/>
            <a:ext cx="8431053" cy="376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592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1345"/>
            <a:ext cx="8610600" cy="1293028"/>
          </a:xfrm>
        </p:spPr>
        <p:txBody>
          <a:bodyPr/>
          <a:lstStyle/>
          <a:p>
            <a:pPr algn="l"/>
            <a:r>
              <a:rPr lang="en-US" dirty="0"/>
              <a:t>Go to Course Selection screen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‘Class Registration’ from menu bar on left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515" y="461158"/>
            <a:ext cx="3288636" cy="589214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224504">
            <a:off x="7606360" y="4330572"/>
            <a:ext cx="864487" cy="512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3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2" y="764373"/>
            <a:ext cx="11317184" cy="1293028"/>
          </a:xfrm>
        </p:spPr>
        <p:txBody>
          <a:bodyPr/>
          <a:lstStyle/>
          <a:p>
            <a:pPr algn="l"/>
            <a:r>
              <a:rPr lang="en-US" dirty="0"/>
              <a:t>Things to Note Before Beginning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208" y="1755648"/>
            <a:ext cx="10145203" cy="4621401"/>
          </a:xfrm>
        </p:spPr>
        <p:txBody>
          <a:bodyPr>
            <a:normAutofit/>
          </a:bodyPr>
          <a:lstStyle/>
          <a:p>
            <a:r>
              <a:rPr lang="en-US" dirty="0"/>
              <a:t>Click pencil icon to select courses in that group:</a:t>
            </a:r>
          </a:p>
          <a:p>
            <a:r>
              <a:rPr lang="en-US" dirty="0"/>
              <a:t> Some course groups have more than 1 page so scroll</a:t>
            </a:r>
            <a:br>
              <a:rPr lang="en-US" dirty="0"/>
            </a:br>
            <a:r>
              <a:rPr lang="en-US" dirty="0"/>
              <a:t> to the bottom:</a:t>
            </a:r>
            <a:br>
              <a:rPr lang="en-US" dirty="0"/>
            </a:br>
            <a:endParaRPr lang="en-US" dirty="0"/>
          </a:p>
          <a:p>
            <a:r>
              <a:rPr lang="en-US" dirty="0"/>
              <a:t>Look for prerequisite info in last 2 columns of the </a:t>
            </a:r>
            <a:br>
              <a:rPr lang="en-US" dirty="0"/>
            </a:br>
            <a:r>
              <a:rPr lang="en-US" dirty="0"/>
              <a:t>selection page. If you have not met the pre-requisite </a:t>
            </a:r>
            <a:br>
              <a:rPr lang="en-US" dirty="0"/>
            </a:br>
            <a:r>
              <a:rPr lang="en-US" dirty="0"/>
              <a:t>you will not be able to select the course and/or </a:t>
            </a:r>
            <a:br>
              <a:rPr lang="en-US" dirty="0"/>
            </a:br>
            <a:r>
              <a:rPr lang="en-US" dirty="0"/>
              <a:t>complete your registration.</a:t>
            </a:r>
          </a:p>
          <a:p>
            <a:r>
              <a:rPr lang="en-US" dirty="0"/>
              <a:t>To select course use check box on left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608" y="1755648"/>
            <a:ext cx="397824" cy="37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295" y="2505751"/>
            <a:ext cx="3324225" cy="542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277" y="3953847"/>
            <a:ext cx="6527655" cy="280034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353396" y="4438996"/>
            <a:ext cx="349135" cy="157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414" y="5633911"/>
            <a:ext cx="371888" cy="213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643" y="4884459"/>
            <a:ext cx="37188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2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7024"/>
            <a:ext cx="8610600" cy="1293028"/>
          </a:xfrm>
        </p:spPr>
        <p:txBody>
          <a:bodyPr/>
          <a:lstStyle/>
          <a:p>
            <a:pPr algn="l"/>
            <a:r>
              <a:rPr lang="en-US" dirty="0"/>
              <a:t>3 Prerequisite types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00052"/>
            <a:ext cx="9905999" cy="4607626"/>
          </a:xfrm>
        </p:spPr>
        <p:txBody>
          <a:bodyPr>
            <a:normAutofit/>
          </a:bodyPr>
          <a:lstStyle/>
          <a:p>
            <a:r>
              <a:rPr lang="en-US" dirty="0"/>
              <a:t>First type:  you must have passed the previous course with 50%. E.g. to take English 20-2, you must have passed (50%) English 10-2 or English 10-1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Second Type: Teacher Recommendation. You must see your advisor or subject area teacher to put a recommendation in </a:t>
            </a:r>
            <a:r>
              <a:rPr lang="en-US" dirty="0" err="1"/>
              <a:t>Powerschool</a:t>
            </a:r>
            <a:r>
              <a:rPr lang="en-US" dirty="0"/>
              <a:t> </a:t>
            </a:r>
            <a:r>
              <a:rPr lang="en-US" i="1" u="sng" dirty="0"/>
              <a:t>before</a:t>
            </a:r>
            <a:r>
              <a:rPr lang="en-US" dirty="0"/>
              <a:t> you go on and register.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Third Type: Concurrent Registration. You must select the pre-requisite course at the same type you select the course you want (e.g.  Physics 20 and Physics 30) if you have not passed it</a:t>
            </a:r>
          </a:p>
          <a:p>
            <a:r>
              <a:rPr lang="en-US" b="1" dirty="0"/>
              <a:t>Note: If you are currently taking a course, the system assumes you have passed it. At the end of the semester we will take a look to make sure this happens. If you do not pass a pre-requisite course this semester, your schedule will be changed!</a:t>
            </a:r>
            <a:br>
              <a:rPr lang="en-US" dirty="0"/>
            </a:b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172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511315"/>
            <a:ext cx="8610600" cy="1293028"/>
          </a:xfrm>
        </p:spPr>
        <p:txBody>
          <a:bodyPr/>
          <a:lstStyle/>
          <a:p>
            <a:pPr algn="l"/>
            <a:r>
              <a:rPr lang="en-US" dirty="0"/>
              <a:t>Final Step: Submit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50670"/>
            <a:ext cx="9905999" cy="4140531"/>
          </a:xfrm>
        </p:spPr>
        <p:txBody>
          <a:bodyPr/>
          <a:lstStyle/>
          <a:p>
            <a:r>
              <a:rPr lang="en-US" dirty="0"/>
              <a:t>When you have made all your selections, scroll to the bottom and use submit button:</a:t>
            </a:r>
          </a:p>
          <a:p>
            <a:r>
              <a:rPr lang="en-US" dirty="0"/>
              <a:t>If you get a ‘Request Submission Failed’ notice, you will have to go back and fix the problem it indicates before you are done.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As long as the system is open you can go back and change requests. After that you will be able to view them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047" y="2403472"/>
            <a:ext cx="746104" cy="5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975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17AA876DD7847B939FB36711141C0" ma:contentTypeVersion="13" ma:contentTypeDescription="Create a new document." ma:contentTypeScope="" ma:versionID="cc8bb8f34a77b712cc4237173cd03d02">
  <xsd:schema xmlns:xsd="http://www.w3.org/2001/XMLSchema" xmlns:xs="http://www.w3.org/2001/XMLSchema" xmlns:p="http://schemas.microsoft.com/office/2006/metadata/properties" xmlns:ns3="39e5cb3e-2dfe-4ec0-a8db-c659cdae1929" xmlns:ns4="355b7639-611f-47e3-9bce-d4de87c6d7f6" targetNamespace="http://schemas.microsoft.com/office/2006/metadata/properties" ma:root="true" ma:fieldsID="6ad00945e4d871b52c4af7da492b2407" ns3:_="" ns4:_="">
    <xsd:import namespace="39e5cb3e-2dfe-4ec0-a8db-c659cdae1929"/>
    <xsd:import namespace="355b7639-611f-47e3-9bce-d4de87c6d7f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5cb3e-2dfe-4ec0-a8db-c659cdae19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5b7639-611f-47e3-9bce-d4de87c6d7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362DA3-BC7A-49A7-9C7E-FEEB6C6A0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e5cb3e-2dfe-4ec0-a8db-c659cdae1929"/>
    <ds:schemaRef ds:uri="355b7639-611f-47e3-9bce-d4de87c6d7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DF4343-BBC8-48B5-AACA-1839B923F5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328B66-9B5C-44BA-A2E1-7F81FDE5736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777</TotalTime>
  <Words>374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Powerschool Course Selection</vt:lpstr>
      <vt:lpstr>Log on to Powerschool</vt:lpstr>
      <vt:lpstr>Go to Course Selection screen</vt:lpstr>
      <vt:lpstr>Things to Note Before Beginning </vt:lpstr>
      <vt:lpstr>3 Prerequisite types</vt:lpstr>
      <vt:lpstr>Final Step: Submit</vt:lpstr>
    </vt:vector>
  </TitlesOfParts>
  <Company>LethSD 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Powerschool Course Selection</dc:title>
  <dc:creator>Bill Forster</dc:creator>
  <cp:lastModifiedBy>Christina Eileen</cp:lastModifiedBy>
  <cp:revision>21</cp:revision>
  <dcterms:created xsi:type="dcterms:W3CDTF">2017-03-20T13:19:10Z</dcterms:created>
  <dcterms:modified xsi:type="dcterms:W3CDTF">2022-03-03T21:36:16Z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0x01010082717AA876DD7847B939FB36711141C0</vt:lpwstr>
  </property>
</Properties>
</file>