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4"/>
  </p:sldMasterIdLst>
  <p:notesMasterIdLst>
    <p:notesMasterId r:id="rId15"/>
  </p:notesMasterIdLst>
  <p:sldIdLst>
    <p:sldId id="256" r:id="rId5"/>
    <p:sldId id="289" r:id="rId6"/>
    <p:sldId id="262" r:id="rId7"/>
    <p:sldId id="269" r:id="rId8"/>
    <p:sldId id="300" r:id="rId9"/>
    <p:sldId id="301" r:id="rId10"/>
    <p:sldId id="302" r:id="rId11"/>
    <p:sldId id="291" r:id="rId12"/>
    <p:sldId id="287" r:id="rId13"/>
    <p:sldId id="29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9E00"/>
    <a:srgbClr val="2C5234"/>
    <a:srgbClr val="FFC72C"/>
    <a:srgbClr val="272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59AED7-71B2-4D27-9A3D-2B1FE5D0B0E5}" v="1551" dt="2021-04-26T15:40:17.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14" autoAdjust="0"/>
    <p:restoredTop sz="94660"/>
  </p:normalViewPr>
  <p:slideViewPr>
    <p:cSldViewPr snapToGrid="0">
      <p:cViewPr varScale="1">
        <p:scale>
          <a:sx n="104" d="100"/>
          <a:sy n="104" d="100"/>
        </p:scale>
        <p:origin x="14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Mckenzie" userId="98abc76f-5903-4c2e-91ae-35e33a6259f2" providerId="ADAL" clId="{B959AED7-71B2-4D27-9A3D-2B1FE5D0B0E5}"/>
    <pc:docChg chg="undo custSel mod addSld delSld modSld sldOrd">
      <pc:chgData name="Kyle Mckenzie" userId="98abc76f-5903-4c2e-91ae-35e33a6259f2" providerId="ADAL" clId="{B959AED7-71B2-4D27-9A3D-2B1FE5D0B0E5}" dt="2021-04-26T16:12:53.780" v="9479" actId="20577"/>
      <pc:docMkLst>
        <pc:docMk/>
      </pc:docMkLst>
      <pc:sldChg chg="modSp mod">
        <pc:chgData name="Kyle Mckenzie" userId="98abc76f-5903-4c2e-91ae-35e33a6259f2" providerId="ADAL" clId="{B959AED7-71B2-4D27-9A3D-2B1FE5D0B0E5}" dt="2021-04-26T15:45:46.572" v="9471" actId="27107"/>
        <pc:sldMkLst>
          <pc:docMk/>
          <pc:sldMk cId="3057187983" sldId="256"/>
        </pc:sldMkLst>
        <pc:spChg chg="mod">
          <ac:chgData name="Kyle Mckenzie" userId="98abc76f-5903-4c2e-91ae-35e33a6259f2" providerId="ADAL" clId="{B959AED7-71B2-4D27-9A3D-2B1FE5D0B0E5}" dt="2021-04-26T14:01:38.845" v="9416" actId="114"/>
          <ac:spMkLst>
            <pc:docMk/>
            <pc:sldMk cId="3057187983" sldId="256"/>
            <ac:spMk id="2" creationId="{00000000-0000-0000-0000-000000000000}"/>
          </ac:spMkLst>
        </pc:spChg>
        <pc:spChg chg="mod">
          <ac:chgData name="Kyle Mckenzie" userId="98abc76f-5903-4c2e-91ae-35e33a6259f2" providerId="ADAL" clId="{B959AED7-71B2-4D27-9A3D-2B1FE5D0B0E5}" dt="2021-04-26T15:45:46.572" v="9471" actId="27107"/>
          <ac:spMkLst>
            <pc:docMk/>
            <pc:sldMk cId="3057187983" sldId="256"/>
            <ac:spMk id="3" creationId="{00000000-0000-0000-0000-000000000000}"/>
          </ac:spMkLst>
        </pc:spChg>
      </pc:sldChg>
      <pc:sldChg chg="del">
        <pc:chgData name="Kyle Mckenzie" userId="98abc76f-5903-4c2e-91ae-35e33a6259f2" providerId="ADAL" clId="{B959AED7-71B2-4D27-9A3D-2B1FE5D0B0E5}" dt="2021-04-16T18:39:00.611" v="488" actId="47"/>
        <pc:sldMkLst>
          <pc:docMk/>
          <pc:sldMk cId="1148720526" sldId="257"/>
        </pc:sldMkLst>
      </pc:sldChg>
      <pc:sldChg chg="addSp delSp modSp mod ord modNotesTx">
        <pc:chgData name="Kyle Mckenzie" userId="98abc76f-5903-4c2e-91ae-35e33a6259f2" providerId="ADAL" clId="{B959AED7-71B2-4D27-9A3D-2B1FE5D0B0E5}" dt="2021-04-26T16:12:32.735" v="9475" actId="20577"/>
        <pc:sldMkLst>
          <pc:docMk/>
          <pc:sldMk cId="49929285" sldId="262"/>
        </pc:sldMkLst>
        <pc:spChg chg="add mod">
          <ac:chgData name="Kyle Mckenzie" userId="98abc76f-5903-4c2e-91ae-35e33a6259f2" providerId="ADAL" clId="{B959AED7-71B2-4D27-9A3D-2B1FE5D0B0E5}" dt="2021-04-26T15:35:14.533" v="9439" actId="20577"/>
          <ac:spMkLst>
            <pc:docMk/>
            <pc:sldMk cId="49929285" sldId="262"/>
            <ac:spMk id="23" creationId="{55BACC1A-C197-4EC2-BA85-6E120464CF5E}"/>
          </ac:spMkLst>
        </pc:spChg>
        <pc:spChg chg="mod">
          <ac:chgData name="Kyle Mckenzie" userId="98abc76f-5903-4c2e-91ae-35e33a6259f2" providerId="ADAL" clId="{B959AED7-71B2-4D27-9A3D-2B1FE5D0B0E5}" dt="2021-04-26T13:19:15.192" v="6829" actId="404"/>
          <ac:spMkLst>
            <pc:docMk/>
            <pc:sldMk cId="49929285" sldId="262"/>
            <ac:spMk id="25" creationId="{14CB239D-D8ED-4A43-A3C9-C3FE8C7FD79F}"/>
          </ac:spMkLst>
        </pc:spChg>
        <pc:spChg chg="add mod">
          <ac:chgData name="Kyle Mckenzie" userId="98abc76f-5903-4c2e-91ae-35e33a6259f2" providerId="ADAL" clId="{B959AED7-71B2-4D27-9A3D-2B1FE5D0B0E5}" dt="2021-04-26T12:31:56.643" v="3261" actId="20577"/>
          <ac:spMkLst>
            <pc:docMk/>
            <pc:sldMk cId="49929285" sldId="262"/>
            <ac:spMk id="29" creationId="{BD2863F4-F076-4344-A9EA-A0285645384F}"/>
          </ac:spMkLst>
        </pc:spChg>
        <pc:spChg chg="add mod">
          <ac:chgData name="Kyle Mckenzie" userId="98abc76f-5903-4c2e-91ae-35e33a6259f2" providerId="ADAL" clId="{B959AED7-71B2-4D27-9A3D-2B1FE5D0B0E5}" dt="2021-04-26T12:35:32.787" v="3573" actId="20577"/>
          <ac:spMkLst>
            <pc:docMk/>
            <pc:sldMk cId="49929285" sldId="262"/>
            <ac:spMk id="31" creationId="{2CE35A5E-59C9-4BD2-A554-A81EE21CAB08}"/>
          </ac:spMkLst>
        </pc:spChg>
        <pc:spChg chg="add mod">
          <ac:chgData name="Kyle Mckenzie" userId="98abc76f-5903-4c2e-91ae-35e33a6259f2" providerId="ADAL" clId="{B959AED7-71B2-4D27-9A3D-2B1FE5D0B0E5}" dt="2021-04-26T15:35:45.703" v="9441" actId="1035"/>
          <ac:spMkLst>
            <pc:docMk/>
            <pc:sldMk cId="49929285" sldId="262"/>
            <ac:spMk id="33" creationId="{7F49290D-433D-4E48-A501-5A90BE4B8630}"/>
          </ac:spMkLst>
        </pc:spChg>
        <pc:spChg chg="add mod">
          <ac:chgData name="Kyle Mckenzie" userId="98abc76f-5903-4c2e-91ae-35e33a6259f2" providerId="ADAL" clId="{B959AED7-71B2-4D27-9A3D-2B1FE5D0B0E5}" dt="2021-04-26T12:36:07.854" v="3609" actId="1036"/>
          <ac:spMkLst>
            <pc:docMk/>
            <pc:sldMk cId="49929285" sldId="262"/>
            <ac:spMk id="35" creationId="{326E5290-E12A-4A25-BC6E-1FC45534FFF8}"/>
          </ac:spMkLst>
        </pc:spChg>
        <pc:picChg chg="del">
          <ac:chgData name="Kyle Mckenzie" userId="98abc76f-5903-4c2e-91ae-35e33a6259f2" providerId="ADAL" clId="{B959AED7-71B2-4D27-9A3D-2B1FE5D0B0E5}" dt="2021-04-26T11:54:03.795" v="692" actId="478"/>
          <ac:picMkLst>
            <pc:docMk/>
            <pc:sldMk cId="49929285" sldId="262"/>
            <ac:picMk id="27" creationId="{C0A2122C-1C31-42B6-84E4-D8B0E8557B0A}"/>
          </ac:picMkLst>
        </pc:picChg>
      </pc:sldChg>
      <pc:sldChg chg="addSp delSp modSp mod ord delAnim modAnim modNotesTx">
        <pc:chgData name="Kyle Mckenzie" userId="98abc76f-5903-4c2e-91ae-35e33a6259f2" providerId="ADAL" clId="{B959AED7-71B2-4D27-9A3D-2B1FE5D0B0E5}" dt="2021-04-26T16:12:36.095" v="9476" actId="20577"/>
        <pc:sldMkLst>
          <pc:docMk/>
          <pc:sldMk cId="373713254" sldId="269"/>
        </pc:sldMkLst>
        <pc:spChg chg="add del mod">
          <ac:chgData name="Kyle Mckenzie" userId="98abc76f-5903-4c2e-91ae-35e33a6259f2" providerId="ADAL" clId="{B959AED7-71B2-4D27-9A3D-2B1FE5D0B0E5}" dt="2021-04-26T12:39:52.112" v="3677" actId="478"/>
          <ac:spMkLst>
            <pc:docMk/>
            <pc:sldMk cId="373713254" sldId="269"/>
            <ac:spMk id="4" creationId="{FA6D1E41-2D0C-4C72-8EA7-0926C8C66B9D}"/>
          </ac:spMkLst>
        </pc:spChg>
        <pc:spChg chg="del">
          <ac:chgData name="Kyle Mckenzie" userId="98abc76f-5903-4c2e-91ae-35e33a6259f2" providerId="ADAL" clId="{B959AED7-71B2-4D27-9A3D-2B1FE5D0B0E5}" dt="2021-04-26T12:39:34.430" v="3664" actId="478"/>
          <ac:spMkLst>
            <pc:docMk/>
            <pc:sldMk cId="373713254" sldId="269"/>
            <ac:spMk id="23" creationId="{C1E16427-4DBB-4D34-8934-FE700A9005A5}"/>
          </ac:spMkLst>
        </pc:spChg>
        <pc:spChg chg="mod">
          <ac:chgData name="Kyle Mckenzie" userId="98abc76f-5903-4c2e-91ae-35e33a6259f2" providerId="ADAL" clId="{B959AED7-71B2-4D27-9A3D-2B1FE5D0B0E5}" dt="2021-04-26T12:52:03.985" v="4965" actId="1035"/>
          <ac:spMkLst>
            <pc:docMk/>
            <pc:sldMk cId="373713254" sldId="269"/>
            <ac:spMk id="25" creationId="{930B4772-CB2D-45B9-83FD-91E34042F15E}"/>
          </ac:spMkLst>
        </pc:spChg>
        <pc:spChg chg="add mod">
          <ac:chgData name="Kyle Mckenzie" userId="98abc76f-5903-4c2e-91ae-35e33a6259f2" providerId="ADAL" clId="{B959AED7-71B2-4D27-9A3D-2B1FE5D0B0E5}" dt="2021-04-26T12:40:01.717" v="3681" actId="404"/>
          <ac:spMkLst>
            <pc:docMk/>
            <pc:sldMk cId="373713254" sldId="269"/>
            <ac:spMk id="27" creationId="{96BE156B-C239-467A-B8CF-A44E7507D7CC}"/>
          </ac:spMkLst>
        </pc:spChg>
        <pc:spChg chg="del">
          <ac:chgData name="Kyle Mckenzie" userId="98abc76f-5903-4c2e-91ae-35e33a6259f2" providerId="ADAL" clId="{B959AED7-71B2-4D27-9A3D-2B1FE5D0B0E5}" dt="2021-04-26T12:39:47.924" v="3676" actId="478"/>
          <ac:spMkLst>
            <pc:docMk/>
            <pc:sldMk cId="373713254" sldId="269"/>
            <ac:spMk id="29" creationId="{738A0ED2-74BD-417F-85A5-DDB02A684DDD}"/>
          </ac:spMkLst>
        </pc:spChg>
        <pc:spChg chg="del mod">
          <ac:chgData name="Kyle Mckenzie" userId="98abc76f-5903-4c2e-91ae-35e33a6259f2" providerId="ADAL" clId="{B959AED7-71B2-4D27-9A3D-2B1FE5D0B0E5}" dt="2021-04-26T12:40:10.140" v="3683" actId="478"/>
          <ac:spMkLst>
            <pc:docMk/>
            <pc:sldMk cId="373713254" sldId="269"/>
            <ac:spMk id="31" creationId="{91D58D85-35B6-4743-9CA3-F9D2FDFB517E}"/>
          </ac:spMkLst>
        </pc:spChg>
        <pc:spChg chg="del">
          <ac:chgData name="Kyle Mckenzie" userId="98abc76f-5903-4c2e-91ae-35e33a6259f2" providerId="ADAL" clId="{B959AED7-71B2-4D27-9A3D-2B1FE5D0B0E5}" dt="2021-04-26T12:40:11.574" v="3684" actId="478"/>
          <ac:spMkLst>
            <pc:docMk/>
            <pc:sldMk cId="373713254" sldId="269"/>
            <ac:spMk id="33" creationId="{CBD35FC5-EB7B-4E81-A08B-A165C2F5C3BE}"/>
          </ac:spMkLst>
        </pc:spChg>
        <pc:spChg chg="del">
          <ac:chgData name="Kyle Mckenzie" userId="98abc76f-5903-4c2e-91ae-35e33a6259f2" providerId="ADAL" clId="{B959AED7-71B2-4D27-9A3D-2B1FE5D0B0E5}" dt="2021-04-26T12:40:12.465" v="3685" actId="478"/>
          <ac:spMkLst>
            <pc:docMk/>
            <pc:sldMk cId="373713254" sldId="269"/>
            <ac:spMk id="35" creationId="{7E0C8FF4-9F44-47BF-9270-5570102A1E9B}"/>
          </ac:spMkLst>
        </pc:spChg>
        <pc:spChg chg="mod">
          <ac:chgData name="Kyle Mckenzie" userId="98abc76f-5903-4c2e-91ae-35e33a6259f2" providerId="ADAL" clId="{B959AED7-71B2-4D27-9A3D-2B1FE5D0B0E5}" dt="2021-04-26T12:54:03.640" v="4989" actId="20577"/>
          <ac:spMkLst>
            <pc:docMk/>
            <pc:sldMk cId="373713254" sldId="269"/>
            <ac:spMk id="36" creationId="{C5AD90A8-635E-4724-B877-AB9542BCF677}"/>
          </ac:spMkLst>
        </pc:spChg>
        <pc:spChg chg="add mod">
          <ac:chgData name="Kyle Mckenzie" userId="98abc76f-5903-4c2e-91ae-35e33a6259f2" providerId="ADAL" clId="{B959AED7-71B2-4D27-9A3D-2B1FE5D0B0E5}" dt="2021-04-26T12:54:21.977" v="5013" actId="1036"/>
          <ac:spMkLst>
            <pc:docMk/>
            <pc:sldMk cId="373713254" sldId="269"/>
            <ac:spMk id="37" creationId="{55AC0B03-67D5-4951-9A3D-4313896386CD}"/>
          </ac:spMkLst>
        </pc:spChg>
        <pc:spChg chg="add mod">
          <ac:chgData name="Kyle Mckenzie" userId="98abc76f-5903-4c2e-91ae-35e33a6259f2" providerId="ADAL" clId="{B959AED7-71B2-4D27-9A3D-2B1FE5D0B0E5}" dt="2021-04-26T12:54:18.991" v="5008" actId="1036"/>
          <ac:spMkLst>
            <pc:docMk/>
            <pc:sldMk cId="373713254" sldId="269"/>
            <ac:spMk id="38" creationId="{E4FCD4F3-F86C-4279-A6EB-75BA6DE4A5E5}"/>
          </ac:spMkLst>
        </pc:spChg>
        <pc:spChg chg="add mod">
          <ac:chgData name="Kyle Mckenzie" userId="98abc76f-5903-4c2e-91ae-35e33a6259f2" providerId="ADAL" clId="{B959AED7-71B2-4D27-9A3D-2B1FE5D0B0E5}" dt="2021-04-26T12:54:34.302" v="5014" actId="20577"/>
          <ac:spMkLst>
            <pc:docMk/>
            <pc:sldMk cId="373713254" sldId="269"/>
            <ac:spMk id="39" creationId="{7D4835DB-7E91-4B24-844F-7BB55746F38C}"/>
          </ac:spMkLst>
        </pc:spChg>
        <pc:spChg chg="add mod">
          <ac:chgData name="Kyle Mckenzie" userId="98abc76f-5903-4c2e-91ae-35e33a6259f2" providerId="ADAL" clId="{B959AED7-71B2-4D27-9A3D-2B1FE5D0B0E5}" dt="2021-04-26T13:33:43.853" v="7945" actId="20577"/>
          <ac:spMkLst>
            <pc:docMk/>
            <pc:sldMk cId="373713254" sldId="269"/>
            <ac:spMk id="40" creationId="{565BEF02-D980-4BC0-9008-5734A1E9B33E}"/>
          </ac:spMkLst>
        </pc:spChg>
        <pc:picChg chg="mod">
          <ac:chgData name="Kyle Mckenzie" userId="98abc76f-5903-4c2e-91ae-35e33a6259f2" providerId="ADAL" clId="{B959AED7-71B2-4D27-9A3D-2B1FE5D0B0E5}" dt="2021-04-26T12:44:05.303" v="4206" actId="1038"/>
          <ac:picMkLst>
            <pc:docMk/>
            <pc:sldMk cId="373713254" sldId="269"/>
            <ac:picMk id="3" creationId="{6918259F-3EDE-4ED5-A387-2E05E20C8C63}"/>
          </ac:picMkLst>
        </pc:picChg>
        <pc:picChg chg="add mod modCrop">
          <ac:chgData name="Kyle Mckenzie" userId="98abc76f-5903-4c2e-91ae-35e33a6259f2" providerId="ADAL" clId="{B959AED7-71B2-4D27-9A3D-2B1FE5D0B0E5}" dt="2021-04-26T12:53:36.091" v="4975" actId="1582"/>
          <ac:picMkLst>
            <pc:docMk/>
            <pc:sldMk cId="373713254" sldId="269"/>
            <ac:picMk id="6" creationId="{0ED97E69-EA8C-4063-9026-1731DF4E0B95}"/>
          </ac:picMkLst>
        </pc:picChg>
      </pc:sldChg>
      <pc:sldChg chg="del">
        <pc:chgData name="Kyle Mckenzie" userId="98abc76f-5903-4c2e-91ae-35e33a6259f2" providerId="ADAL" clId="{B959AED7-71B2-4D27-9A3D-2B1FE5D0B0E5}" dt="2021-04-16T18:39:16.458" v="496" actId="47"/>
        <pc:sldMkLst>
          <pc:docMk/>
          <pc:sldMk cId="440295127" sldId="270"/>
        </pc:sldMkLst>
      </pc:sldChg>
      <pc:sldChg chg="del">
        <pc:chgData name="Kyle Mckenzie" userId="98abc76f-5903-4c2e-91ae-35e33a6259f2" providerId="ADAL" clId="{B959AED7-71B2-4D27-9A3D-2B1FE5D0B0E5}" dt="2021-04-26T13:38:05.187" v="8124" actId="47"/>
        <pc:sldMkLst>
          <pc:docMk/>
          <pc:sldMk cId="450610545" sldId="275"/>
        </pc:sldMkLst>
      </pc:sldChg>
      <pc:sldChg chg="del">
        <pc:chgData name="Kyle Mckenzie" userId="98abc76f-5903-4c2e-91ae-35e33a6259f2" providerId="ADAL" clId="{B959AED7-71B2-4D27-9A3D-2B1FE5D0B0E5}" dt="2021-04-16T18:39:00.178" v="487" actId="47"/>
        <pc:sldMkLst>
          <pc:docMk/>
          <pc:sldMk cId="3848249179" sldId="280"/>
        </pc:sldMkLst>
      </pc:sldChg>
      <pc:sldChg chg="del">
        <pc:chgData name="Kyle Mckenzie" userId="98abc76f-5903-4c2e-91ae-35e33a6259f2" providerId="ADAL" clId="{B959AED7-71B2-4D27-9A3D-2B1FE5D0B0E5}" dt="2021-04-16T18:39:01.012" v="489" actId="47"/>
        <pc:sldMkLst>
          <pc:docMk/>
          <pc:sldMk cId="1400182638" sldId="281"/>
        </pc:sldMkLst>
      </pc:sldChg>
      <pc:sldChg chg="del">
        <pc:chgData name="Kyle Mckenzie" userId="98abc76f-5903-4c2e-91ae-35e33a6259f2" providerId="ADAL" clId="{B959AED7-71B2-4D27-9A3D-2B1FE5D0B0E5}" dt="2021-04-16T18:39:01.413" v="490" actId="47"/>
        <pc:sldMkLst>
          <pc:docMk/>
          <pc:sldMk cId="1031099921" sldId="282"/>
        </pc:sldMkLst>
      </pc:sldChg>
      <pc:sldChg chg="del">
        <pc:chgData name="Kyle Mckenzie" userId="98abc76f-5903-4c2e-91ae-35e33a6259f2" providerId="ADAL" clId="{B959AED7-71B2-4D27-9A3D-2B1FE5D0B0E5}" dt="2021-04-16T18:39:02.168" v="492" actId="47"/>
        <pc:sldMkLst>
          <pc:docMk/>
          <pc:sldMk cId="2861140354" sldId="283"/>
        </pc:sldMkLst>
      </pc:sldChg>
      <pc:sldChg chg="del">
        <pc:chgData name="Kyle Mckenzie" userId="98abc76f-5903-4c2e-91ae-35e33a6259f2" providerId="ADAL" clId="{B959AED7-71B2-4D27-9A3D-2B1FE5D0B0E5}" dt="2021-04-16T18:39:01.798" v="491" actId="47"/>
        <pc:sldMkLst>
          <pc:docMk/>
          <pc:sldMk cId="2786121509" sldId="284"/>
        </pc:sldMkLst>
      </pc:sldChg>
      <pc:sldChg chg="del">
        <pc:chgData name="Kyle Mckenzie" userId="98abc76f-5903-4c2e-91ae-35e33a6259f2" providerId="ADAL" clId="{B959AED7-71B2-4D27-9A3D-2B1FE5D0B0E5}" dt="2021-04-16T18:39:03.271" v="493" actId="47"/>
        <pc:sldMkLst>
          <pc:docMk/>
          <pc:sldMk cId="922531976" sldId="285"/>
        </pc:sldMkLst>
      </pc:sldChg>
      <pc:sldChg chg="addSp delSp modSp mod ord setBg modNotesTx">
        <pc:chgData name="Kyle Mckenzie" userId="98abc76f-5903-4c2e-91ae-35e33a6259f2" providerId="ADAL" clId="{B959AED7-71B2-4D27-9A3D-2B1FE5D0B0E5}" dt="2021-04-26T16:12:50.054" v="9478" actId="20577"/>
        <pc:sldMkLst>
          <pc:docMk/>
          <pc:sldMk cId="2786976235" sldId="287"/>
        </pc:sldMkLst>
        <pc:spChg chg="add del mod">
          <ac:chgData name="Kyle Mckenzie" userId="98abc76f-5903-4c2e-91ae-35e33a6259f2" providerId="ADAL" clId="{B959AED7-71B2-4D27-9A3D-2B1FE5D0B0E5}" dt="2021-04-26T13:38:51.518" v="8166" actId="478"/>
          <ac:spMkLst>
            <pc:docMk/>
            <pc:sldMk cId="2786976235" sldId="287"/>
            <ac:spMk id="3" creationId="{2BB6ABED-C6D0-4C40-AEE1-EDD8B4410B7E}"/>
          </ac:spMkLst>
        </pc:spChg>
        <pc:spChg chg="add mod">
          <ac:chgData name="Kyle Mckenzie" userId="98abc76f-5903-4c2e-91ae-35e33a6259f2" providerId="ADAL" clId="{B959AED7-71B2-4D27-9A3D-2B1FE5D0B0E5}" dt="2021-04-26T13:42:45.971" v="8352" actId="26606"/>
          <ac:spMkLst>
            <pc:docMk/>
            <pc:sldMk cId="2786976235" sldId="287"/>
            <ac:spMk id="5" creationId="{1F49B2FC-BA91-4406-8133-0D23045E5F47}"/>
          </ac:spMkLst>
        </pc:spChg>
        <pc:spChg chg="add mod ord">
          <ac:chgData name="Kyle Mckenzie" userId="98abc76f-5903-4c2e-91ae-35e33a6259f2" providerId="ADAL" clId="{B959AED7-71B2-4D27-9A3D-2B1FE5D0B0E5}" dt="2021-04-26T13:42:45.971" v="8352" actId="26606"/>
          <ac:spMkLst>
            <pc:docMk/>
            <pc:sldMk cId="2786976235" sldId="287"/>
            <ac:spMk id="8" creationId="{12759824-1E9D-45D0-869E-73021BA46DFD}"/>
          </ac:spMkLst>
        </pc:spChg>
        <pc:spChg chg="del">
          <ac:chgData name="Kyle Mckenzie" userId="98abc76f-5903-4c2e-91ae-35e33a6259f2" providerId="ADAL" clId="{B959AED7-71B2-4D27-9A3D-2B1FE5D0B0E5}" dt="2021-04-26T13:37:17.972" v="8122" actId="478"/>
          <ac:spMkLst>
            <pc:docMk/>
            <pc:sldMk cId="2786976235" sldId="287"/>
            <ac:spMk id="10" creationId="{601EFA27-A9BC-4DD4-A467-B6A5996AD1CF}"/>
          </ac:spMkLst>
        </pc:spChg>
        <pc:spChg chg="del">
          <ac:chgData name="Kyle Mckenzie" userId="98abc76f-5903-4c2e-91ae-35e33a6259f2" providerId="ADAL" clId="{B959AED7-71B2-4D27-9A3D-2B1FE5D0B0E5}" dt="2021-04-26T13:38:49.228" v="8165" actId="478"/>
          <ac:spMkLst>
            <pc:docMk/>
            <pc:sldMk cId="2786976235" sldId="287"/>
            <ac:spMk id="11" creationId="{5940F0BB-4BC5-49F3-A144-850C515E3247}"/>
          </ac:spMkLst>
        </pc:spChg>
        <pc:spChg chg="add del">
          <ac:chgData name="Kyle Mckenzie" userId="98abc76f-5903-4c2e-91ae-35e33a6259f2" providerId="ADAL" clId="{B959AED7-71B2-4D27-9A3D-2B1FE5D0B0E5}" dt="2021-04-26T13:42:45.971" v="8352" actId="26606"/>
          <ac:spMkLst>
            <pc:docMk/>
            <pc:sldMk cId="2786976235" sldId="287"/>
            <ac:spMk id="26" creationId="{A65AC7D1-EAA9-48F5-B509-60A7F50BF703}"/>
          </ac:spMkLst>
        </pc:spChg>
        <pc:spChg chg="add del">
          <ac:chgData name="Kyle Mckenzie" userId="98abc76f-5903-4c2e-91ae-35e33a6259f2" providerId="ADAL" clId="{B959AED7-71B2-4D27-9A3D-2B1FE5D0B0E5}" dt="2021-04-26T13:42:45.971" v="8352" actId="26606"/>
          <ac:spMkLst>
            <pc:docMk/>
            <pc:sldMk cId="2786976235" sldId="287"/>
            <ac:spMk id="28" creationId="{D6320AF9-619A-4175-865B-5663E1AEF4C5}"/>
          </ac:spMkLst>
        </pc:spChg>
        <pc:spChg chg="add del">
          <ac:chgData name="Kyle Mckenzie" userId="98abc76f-5903-4c2e-91ae-35e33a6259f2" providerId="ADAL" clId="{B959AED7-71B2-4D27-9A3D-2B1FE5D0B0E5}" dt="2021-04-26T13:42:45.971" v="8352" actId="26606"/>
          <ac:spMkLst>
            <pc:docMk/>
            <pc:sldMk cId="2786976235" sldId="287"/>
            <ac:spMk id="34" creationId="{7E018740-5C2B-4A41-AC1A-7E68D1EC1954}"/>
          </ac:spMkLst>
        </pc:spChg>
        <pc:spChg chg="add mod">
          <ac:chgData name="Kyle Mckenzie" userId="98abc76f-5903-4c2e-91ae-35e33a6259f2" providerId="ADAL" clId="{B959AED7-71B2-4D27-9A3D-2B1FE5D0B0E5}" dt="2021-04-26T13:58:58.575" v="9048" actId="1036"/>
          <ac:spMkLst>
            <pc:docMk/>
            <pc:sldMk cId="2786976235" sldId="287"/>
            <ac:spMk id="35" creationId="{4612560D-D68D-4BC5-841A-7296931ED969}"/>
          </ac:spMkLst>
        </pc:spChg>
        <pc:spChg chg="add del">
          <ac:chgData name="Kyle Mckenzie" userId="98abc76f-5903-4c2e-91ae-35e33a6259f2" providerId="ADAL" clId="{B959AED7-71B2-4D27-9A3D-2B1FE5D0B0E5}" dt="2021-04-26T13:42:45.971" v="8352" actId="26606"/>
          <ac:spMkLst>
            <pc:docMk/>
            <pc:sldMk cId="2786976235" sldId="287"/>
            <ac:spMk id="36" creationId="{166F75A4-C475-4941-8EE2-B80A06A2C1BB}"/>
          </ac:spMkLst>
        </pc:spChg>
        <pc:spChg chg="add del">
          <ac:chgData name="Kyle Mckenzie" userId="98abc76f-5903-4c2e-91ae-35e33a6259f2" providerId="ADAL" clId="{B959AED7-71B2-4D27-9A3D-2B1FE5D0B0E5}" dt="2021-04-26T13:42:45.971" v="8352" actId="26606"/>
          <ac:spMkLst>
            <pc:docMk/>
            <pc:sldMk cId="2786976235" sldId="287"/>
            <ac:spMk id="38" creationId="{A032553A-72E8-4B0D-8405-FF9771C9AF05}"/>
          </ac:spMkLst>
        </pc:spChg>
        <pc:spChg chg="add del">
          <ac:chgData name="Kyle Mckenzie" userId="98abc76f-5903-4c2e-91ae-35e33a6259f2" providerId="ADAL" clId="{B959AED7-71B2-4D27-9A3D-2B1FE5D0B0E5}" dt="2021-04-26T13:42:45.971" v="8352" actId="26606"/>
          <ac:spMkLst>
            <pc:docMk/>
            <pc:sldMk cId="2786976235" sldId="287"/>
            <ac:spMk id="40" creationId="{765800AC-C3B9-498E-87BC-29FAE4C76B21}"/>
          </ac:spMkLst>
        </pc:spChg>
        <pc:spChg chg="add del">
          <ac:chgData name="Kyle Mckenzie" userId="98abc76f-5903-4c2e-91ae-35e33a6259f2" providerId="ADAL" clId="{B959AED7-71B2-4D27-9A3D-2B1FE5D0B0E5}" dt="2021-04-26T13:42:45.971" v="8352" actId="26606"/>
          <ac:spMkLst>
            <pc:docMk/>
            <pc:sldMk cId="2786976235" sldId="287"/>
            <ac:spMk id="42" creationId="{1F9D6ACB-2FF4-49F9-978A-E0D5327FC635}"/>
          </ac:spMkLst>
        </pc:spChg>
        <pc:spChg chg="add del">
          <ac:chgData name="Kyle Mckenzie" userId="98abc76f-5903-4c2e-91ae-35e33a6259f2" providerId="ADAL" clId="{B959AED7-71B2-4D27-9A3D-2B1FE5D0B0E5}" dt="2021-04-26T13:42:45.971" v="8352" actId="26606"/>
          <ac:spMkLst>
            <pc:docMk/>
            <pc:sldMk cId="2786976235" sldId="287"/>
            <ac:spMk id="44" creationId="{A5EC319D-0FEA-4B95-A3EA-01E35672C95B}"/>
          </ac:spMkLst>
        </pc:spChg>
        <pc:grpChg chg="add del">
          <ac:chgData name="Kyle Mckenzie" userId="98abc76f-5903-4c2e-91ae-35e33a6259f2" providerId="ADAL" clId="{B959AED7-71B2-4D27-9A3D-2B1FE5D0B0E5}" dt="2021-04-26T13:42:45.971" v="8352" actId="26606"/>
          <ac:grpSpMkLst>
            <pc:docMk/>
            <pc:sldMk cId="2786976235" sldId="287"/>
            <ac:grpSpMk id="14" creationId="{D6280969-F024-466D-A1DB-4F848C51DEF6}"/>
          </ac:grpSpMkLst>
        </pc:grpChg>
        <pc:picChg chg="add mod">
          <ac:chgData name="Kyle Mckenzie" userId="98abc76f-5903-4c2e-91ae-35e33a6259f2" providerId="ADAL" clId="{B959AED7-71B2-4D27-9A3D-2B1FE5D0B0E5}" dt="2021-04-26T13:55:01.224" v="8715" actId="14100"/>
          <ac:picMkLst>
            <pc:docMk/>
            <pc:sldMk cId="2786976235" sldId="287"/>
            <ac:picMk id="6" creationId="{A6C7F25B-E0AF-477F-9623-215373AF44CA}"/>
          </ac:picMkLst>
        </pc:picChg>
        <pc:picChg chg="ord">
          <ac:chgData name="Kyle Mckenzie" userId="98abc76f-5903-4c2e-91ae-35e33a6259f2" providerId="ADAL" clId="{B959AED7-71B2-4D27-9A3D-2B1FE5D0B0E5}" dt="2021-04-26T13:42:45.971" v="8352" actId="26606"/>
          <ac:picMkLst>
            <pc:docMk/>
            <pc:sldMk cId="2786976235" sldId="287"/>
            <ac:picMk id="9" creationId="{2CE7777E-B124-4105-981A-29E411936F03}"/>
          </ac:picMkLst>
        </pc:picChg>
        <pc:picChg chg="add del mod">
          <ac:chgData name="Kyle Mckenzie" userId="98abc76f-5903-4c2e-91ae-35e33a6259f2" providerId="ADAL" clId="{B959AED7-71B2-4D27-9A3D-2B1FE5D0B0E5}" dt="2021-04-26T13:54:48.072" v="8710" actId="478"/>
          <ac:picMkLst>
            <pc:docMk/>
            <pc:sldMk cId="2786976235" sldId="287"/>
            <ac:picMk id="12" creationId="{8CCDA360-6EEF-43EF-B57A-82E59B6C2754}"/>
          </ac:picMkLst>
        </pc:picChg>
        <pc:cxnChg chg="add del">
          <ac:chgData name="Kyle Mckenzie" userId="98abc76f-5903-4c2e-91ae-35e33a6259f2" providerId="ADAL" clId="{B959AED7-71B2-4D27-9A3D-2B1FE5D0B0E5}" dt="2021-04-26T13:42:45.971" v="8352" actId="26606"/>
          <ac:cxnSpMkLst>
            <pc:docMk/>
            <pc:sldMk cId="2786976235" sldId="287"/>
            <ac:cxnSpMk id="30" creationId="{063B6EC6-D752-4EE7-908B-F8F19E8C7FEA}"/>
          </ac:cxnSpMkLst>
        </pc:cxnChg>
        <pc:cxnChg chg="add del">
          <ac:chgData name="Kyle Mckenzie" userId="98abc76f-5903-4c2e-91ae-35e33a6259f2" providerId="ADAL" clId="{B959AED7-71B2-4D27-9A3D-2B1FE5D0B0E5}" dt="2021-04-26T13:42:45.971" v="8352" actId="26606"/>
          <ac:cxnSpMkLst>
            <pc:docMk/>
            <pc:sldMk cId="2786976235" sldId="287"/>
            <ac:cxnSpMk id="32" creationId="{EFECD4E8-AD3E-4228-82A2-9461958EA94D}"/>
          </ac:cxnSpMkLst>
        </pc:cxnChg>
      </pc:sldChg>
      <pc:sldChg chg="del">
        <pc:chgData name="Kyle Mckenzie" userId="98abc76f-5903-4c2e-91ae-35e33a6259f2" providerId="ADAL" clId="{B959AED7-71B2-4D27-9A3D-2B1FE5D0B0E5}" dt="2021-04-16T18:39:03.789" v="494" actId="47"/>
        <pc:sldMkLst>
          <pc:docMk/>
          <pc:sldMk cId="99709344" sldId="288"/>
        </pc:sldMkLst>
      </pc:sldChg>
      <pc:sldChg chg="addSp delSp modSp mod ord modNotesTx">
        <pc:chgData name="Kyle Mckenzie" userId="98abc76f-5903-4c2e-91ae-35e33a6259f2" providerId="ADAL" clId="{B959AED7-71B2-4D27-9A3D-2B1FE5D0B0E5}" dt="2021-04-26T16:12:30.046" v="9474" actId="20577"/>
        <pc:sldMkLst>
          <pc:docMk/>
          <pc:sldMk cId="531300099" sldId="289"/>
        </pc:sldMkLst>
        <pc:spChg chg="del">
          <ac:chgData name="Kyle Mckenzie" userId="98abc76f-5903-4c2e-91ae-35e33a6259f2" providerId="ADAL" clId="{B959AED7-71B2-4D27-9A3D-2B1FE5D0B0E5}" dt="2021-04-26T11:56:11.395" v="893" actId="478"/>
          <ac:spMkLst>
            <pc:docMk/>
            <pc:sldMk cId="531300099" sldId="289"/>
            <ac:spMk id="4" creationId="{F8D9DFC4-2FEF-4FA1-94A4-CE7C236DAA49}"/>
          </ac:spMkLst>
        </pc:spChg>
        <pc:spChg chg="add del mod">
          <ac:chgData name="Kyle Mckenzie" userId="98abc76f-5903-4c2e-91ae-35e33a6259f2" providerId="ADAL" clId="{B959AED7-71B2-4D27-9A3D-2B1FE5D0B0E5}" dt="2021-04-26T12:20:32.128" v="2497" actId="478"/>
          <ac:spMkLst>
            <pc:docMk/>
            <pc:sldMk cId="531300099" sldId="289"/>
            <ac:spMk id="5" creationId="{5724F50F-DA13-48A9-880B-788428CD6632}"/>
          </ac:spMkLst>
        </pc:spChg>
        <pc:spChg chg="add mod">
          <ac:chgData name="Kyle Mckenzie" userId="98abc76f-5903-4c2e-91ae-35e33a6259f2" providerId="ADAL" clId="{B959AED7-71B2-4D27-9A3D-2B1FE5D0B0E5}" dt="2021-04-26T15:34:50.269" v="9426" actId="313"/>
          <ac:spMkLst>
            <pc:docMk/>
            <pc:sldMk cId="531300099" sldId="289"/>
            <ac:spMk id="31" creationId="{0150061F-CB4D-487C-8AA1-977B19EA8CF9}"/>
          </ac:spMkLst>
        </pc:spChg>
        <pc:spChg chg="mod">
          <ac:chgData name="Kyle Mckenzie" userId="98abc76f-5903-4c2e-91ae-35e33a6259f2" providerId="ADAL" clId="{B959AED7-71B2-4D27-9A3D-2B1FE5D0B0E5}" dt="2021-04-26T13:19:08.421" v="6828" actId="404"/>
          <ac:spMkLst>
            <pc:docMk/>
            <pc:sldMk cId="531300099" sldId="289"/>
            <ac:spMk id="45" creationId="{EA721CB4-1DB8-4E07-A15F-12F97FF46D89}"/>
          </ac:spMkLst>
        </pc:spChg>
        <pc:picChg chg="del">
          <ac:chgData name="Kyle Mckenzie" userId="98abc76f-5903-4c2e-91ae-35e33a6259f2" providerId="ADAL" clId="{B959AED7-71B2-4D27-9A3D-2B1FE5D0B0E5}" dt="2021-04-26T11:56:08.314" v="892" actId="478"/>
          <ac:picMkLst>
            <pc:docMk/>
            <pc:sldMk cId="531300099" sldId="289"/>
            <ac:picMk id="3" creationId="{452E34E0-1CED-46EE-9E36-CB962E758AD0}"/>
          </ac:picMkLst>
        </pc:picChg>
        <pc:picChg chg="add mod">
          <ac:chgData name="Kyle Mckenzie" userId="98abc76f-5903-4c2e-91ae-35e33a6259f2" providerId="ADAL" clId="{B959AED7-71B2-4D27-9A3D-2B1FE5D0B0E5}" dt="2021-04-26T12:55:54.053" v="5028" actId="14100"/>
          <ac:picMkLst>
            <pc:docMk/>
            <pc:sldMk cId="531300099" sldId="289"/>
            <ac:picMk id="7" creationId="{D19129D3-ADC8-4449-A3EC-0F10AA834C6F}"/>
          </ac:picMkLst>
        </pc:picChg>
        <pc:picChg chg="mod">
          <ac:chgData name="Kyle Mckenzie" userId="98abc76f-5903-4c2e-91ae-35e33a6259f2" providerId="ADAL" clId="{B959AED7-71B2-4D27-9A3D-2B1FE5D0B0E5}" dt="2021-04-26T12:05:06.202" v="1533" actId="1037"/>
          <ac:picMkLst>
            <pc:docMk/>
            <pc:sldMk cId="531300099" sldId="289"/>
            <ac:picMk id="23" creationId="{A0B85CC6-C88C-433A-B9FC-09BDEBBD8693}"/>
          </ac:picMkLst>
        </pc:picChg>
        <pc:picChg chg="add mod ord">
          <ac:chgData name="Kyle Mckenzie" userId="98abc76f-5903-4c2e-91ae-35e33a6259f2" providerId="ADAL" clId="{B959AED7-71B2-4D27-9A3D-2B1FE5D0B0E5}" dt="2021-04-26T12:56:23.576" v="5033" actId="166"/>
          <ac:picMkLst>
            <pc:docMk/>
            <pc:sldMk cId="531300099" sldId="289"/>
            <ac:picMk id="43" creationId="{B096F216-1499-41CE-BFCF-86932323E585}"/>
          </ac:picMkLst>
        </pc:picChg>
        <pc:picChg chg="add mod ord">
          <ac:chgData name="Kyle Mckenzie" userId="98abc76f-5903-4c2e-91ae-35e33a6259f2" providerId="ADAL" clId="{B959AED7-71B2-4D27-9A3D-2B1FE5D0B0E5}" dt="2021-04-26T12:56:20.918" v="5032" actId="167"/>
          <ac:picMkLst>
            <pc:docMk/>
            <pc:sldMk cId="531300099" sldId="289"/>
            <ac:picMk id="56" creationId="{2012F1F4-CD0E-4CEC-AC18-0A21499C5ECC}"/>
          </ac:picMkLst>
        </pc:picChg>
      </pc:sldChg>
      <pc:sldChg chg="del">
        <pc:chgData name="Kyle Mckenzie" userId="98abc76f-5903-4c2e-91ae-35e33a6259f2" providerId="ADAL" clId="{B959AED7-71B2-4D27-9A3D-2B1FE5D0B0E5}" dt="2021-04-16T18:39:10.859" v="495" actId="47"/>
        <pc:sldMkLst>
          <pc:docMk/>
          <pc:sldMk cId="2540060809" sldId="290"/>
        </pc:sldMkLst>
      </pc:sldChg>
      <pc:sldChg chg="addSp delSp modSp mod modNotesTx">
        <pc:chgData name="Kyle Mckenzie" userId="98abc76f-5903-4c2e-91ae-35e33a6259f2" providerId="ADAL" clId="{B959AED7-71B2-4D27-9A3D-2B1FE5D0B0E5}" dt="2021-04-26T12:58:12.551" v="5100" actId="255"/>
        <pc:sldMkLst>
          <pc:docMk/>
          <pc:sldMk cId="829024410" sldId="291"/>
        </pc:sldMkLst>
        <pc:spChg chg="add del mod">
          <ac:chgData name="Kyle Mckenzie" userId="98abc76f-5903-4c2e-91ae-35e33a6259f2" providerId="ADAL" clId="{B959AED7-71B2-4D27-9A3D-2B1FE5D0B0E5}" dt="2021-04-16T18:28:22.430" v="63" actId="478"/>
          <ac:spMkLst>
            <pc:docMk/>
            <pc:sldMk cId="829024410" sldId="291"/>
            <ac:spMk id="3" creationId="{CD7BB3DA-0D03-4285-BB4C-DCD8A75C05A1}"/>
          </ac:spMkLst>
        </pc:spChg>
        <pc:spChg chg="add mod">
          <ac:chgData name="Kyle Mckenzie" userId="98abc76f-5903-4c2e-91ae-35e33a6259f2" providerId="ADAL" clId="{B959AED7-71B2-4D27-9A3D-2B1FE5D0B0E5}" dt="2021-04-26T12:58:04.474" v="5098" actId="255"/>
          <ac:spMkLst>
            <pc:docMk/>
            <pc:sldMk cId="829024410" sldId="291"/>
            <ac:spMk id="4" creationId="{C7BE10B7-8200-44D6-B65D-54A479AE88E5}"/>
          </ac:spMkLst>
        </pc:spChg>
        <pc:spChg chg="add mod">
          <ac:chgData name="Kyle Mckenzie" userId="98abc76f-5903-4c2e-91ae-35e33a6259f2" providerId="ADAL" clId="{B959AED7-71B2-4D27-9A3D-2B1FE5D0B0E5}" dt="2021-04-26T12:58:08.263" v="5099" actId="255"/>
          <ac:spMkLst>
            <pc:docMk/>
            <pc:sldMk cId="829024410" sldId="291"/>
            <ac:spMk id="38" creationId="{3A63AE0A-9100-48AC-A5FA-B6DF824FAFA0}"/>
          </ac:spMkLst>
        </pc:spChg>
        <pc:spChg chg="add mod">
          <ac:chgData name="Kyle Mckenzie" userId="98abc76f-5903-4c2e-91ae-35e33a6259f2" providerId="ADAL" clId="{B959AED7-71B2-4D27-9A3D-2B1FE5D0B0E5}" dt="2021-04-26T12:58:12.551" v="5100" actId="255"/>
          <ac:spMkLst>
            <pc:docMk/>
            <pc:sldMk cId="829024410" sldId="291"/>
            <ac:spMk id="40" creationId="{1CF89665-44A9-4C81-814A-3E357479CF4F}"/>
          </ac:spMkLst>
        </pc:spChg>
        <pc:spChg chg="mod">
          <ac:chgData name="Kyle Mckenzie" userId="98abc76f-5903-4c2e-91ae-35e33a6259f2" providerId="ADAL" clId="{B959AED7-71B2-4D27-9A3D-2B1FE5D0B0E5}" dt="2021-04-16T18:26:19.358" v="28" actId="1076"/>
          <ac:spMkLst>
            <pc:docMk/>
            <pc:sldMk cId="829024410" sldId="291"/>
            <ac:spMk id="55" creationId="{69416CBF-BE62-4408-89FB-3D6F68ED45DE}"/>
          </ac:spMkLst>
        </pc:spChg>
        <pc:spChg chg="del mod">
          <ac:chgData name="Kyle Mckenzie" userId="98abc76f-5903-4c2e-91ae-35e33a6259f2" providerId="ADAL" clId="{B959AED7-71B2-4D27-9A3D-2B1FE5D0B0E5}" dt="2021-04-16T18:28:19.960" v="62" actId="478"/>
          <ac:spMkLst>
            <pc:docMk/>
            <pc:sldMk cId="829024410" sldId="291"/>
            <ac:spMk id="57" creationId="{F1E34908-8360-4C85-ABA8-99BD905B1EF5}"/>
          </ac:spMkLst>
        </pc:spChg>
        <pc:picChg chg="mod">
          <ac:chgData name="Kyle Mckenzie" userId="98abc76f-5903-4c2e-91ae-35e33a6259f2" providerId="ADAL" clId="{B959AED7-71B2-4D27-9A3D-2B1FE5D0B0E5}" dt="2021-04-16T18:38:49.902" v="486" actId="14100"/>
          <ac:picMkLst>
            <pc:docMk/>
            <pc:sldMk cId="829024410" sldId="291"/>
            <ac:picMk id="9" creationId="{2CE7777E-B124-4105-981A-29E411936F03}"/>
          </ac:picMkLst>
        </pc:picChg>
      </pc:sldChg>
      <pc:sldChg chg="del">
        <pc:chgData name="Kyle Mckenzie" userId="98abc76f-5903-4c2e-91ae-35e33a6259f2" providerId="ADAL" clId="{B959AED7-71B2-4D27-9A3D-2B1FE5D0B0E5}" dt="2021-04-16T18:39:17.715" v="497" actId="47"/>
        <pc:sldMkLst>
          <pc:docMk/>
          <pc:sldMk cId="1338022456" sldId="292"/>
        </pc:sldMkLst>
      </pc:sldChg>
      <pc:sldChg chg="del">
        <pc:chgData name="Kyle Mckenzie" userId="98abc76f-5903-4c2e-91ae-35e33a6259f2" providerId="ADAL" clId="{B959AED7-71B2-4D27-9A3D-2B1FE5D0B0E5}" dt="2021-04-26T13:37:57.867" v="8123" actId="47"/>
        <pc:sldMkLst>
          <pc:docMk/>
          <pc:sldMk cId="3274366113" sldId="293"/>
        </pc:sldMkLst>
      </pc:sldChg>
      <pc:sldChg chg="del">
        <pc:chgData name="Kyle Mckenzie" userId="98abc76f-5903-4c2e-91ae-35e33a6259f2" providerId="ADAL" clId="{B959AED7-71B2-4D27-9A3D-2B1FE5D0B0E5}" dt="2021-04-16T18:39:20.570" v="498" actId="47"/>
        <pc:sldMkLst>
          <pc:docMk/>
          <pc:sldMk cId="778097095" sldId="294"/>
        </pc:sldMkLst>
      </pc:sldChg>
      <pc:sldChg chg="del">
        <pc:chgData name="Kyle Mckenzie" userId="98abc76f-5903-4c2e-91ae-35e33a6259f2" providerId="ADAL" clId="{B959AED7-71B2-4D27-9A3D-2B1FE5D0B0E5}" dt="2021-04-16T18:39:25.969" v="499" actId="47"/>
        <pc:sldMkLst>
          <pc:docMk/>
          <pc:sldMk cId="1849878524" sldId="295"/>
        </pc:sldMkLst>
      </pc:sldChg>
      <pc:sldChg chg="del">
        <pc:chgData name="Kyle Mckenzie" userId="98abc76f-5903-4c2e-91ae-35e33a6259f2" providerId="ADAL" clId="{B959AED7-71B2-4D27-9A3D-2B1FE5D0B0E5}" dt="2021-04-16T18:39:27.041" v="500" actId="47"/>
        <pc:sldMkLst>
          <pc:docMk/>
          <pc:sldMk cId="802271730" sldId="296"/>
        </pc:sldMkLst>
      </pc:sldChg>
      <pc:sldChg chg="del">
        <pc:chgData name="Kyle Mckenzie" userId="98abc76f-5903-4c2e-91ae-35e33a6259f2" providerId="ADAL" clId="{B959AED7-71B2-4D27-9A3D-2B1FE5D0B0E5}" dt="2021-04-16T18:39:30.272" v="501" actId="47"/>
        <pc:sldMkLst>
          <pc:docMk/>
          <pc:sldMk cId="3129734631" sldId="297"/>
        </pc:sldMkLst>
      </pc:sldChg>
      <pc:sldChg chg="del">
        <pc:chgData name="Kyle Mckenzie" userId="98abc76f-5903-4c2e-91ae-35e33a6259f2" providerId="ADAL" clId="{B959AED7-71B2-4D27-9A3D-2B1FE5D0B0E5}" dt="2021-04-16T18:39:31.012" v="502" actId="47"/>
        <pc:sldMkLst>
          <pc:docMk/>
          <pc:sldMk cId="3491921588" sldId="298"/>
        </pc:sldMkLst>
      </pc:sldChg>
      <pc:sldChg chg="addSp modSp mod modNotesTx">
        <pc:chgData name="Kyle Mckenzie" userId="98abc76f-5903-4c2e-91ae-35e33a6259f2" providerId="ADAL" clId="{B959AED7-71B2-4D27-9A3D-2B1FE5D0B0E5}" dt="2021-04-26T16:12:53.780" v="9479" actId="20577"/>
        <pc:sldMkLst>
          <pc:docMk/>
          <pc:sldMk cId="1903772255" sldId="299"/>
        </pc:sldMkLst>
        <pc:spChg chg="mod">
          <ac:chgData name="Kyle Mckenzie" userId="98abc76f-5903-4c2e-91ae-35e33a6259f2" providerId="ADAL" clId="{B959AED7-71B2-4D27-9A3D-2B1FE5D0B0E5}" dt="2021-04-26T15:40:15.094" v="9461" actId="14100"/>
          <ac:spMkLst>
            <pc:docMk/>
            <pc:sldMk cId="1903772255" sldId="299"/>
            <ac:spMk id="23" creationId="{BD8468DC-F17C-4DB6-BC67-7D3558E876E4}"/>
          </ac:spMkLst>
        </pc:spChg>
        <pc:picChg chg="add mod">
          <ac:chgData name="Kyle Mckenzie" userId="98abc76f-5903-4c2e-91ae-35e33a6259f2" providerId="ADAL" clId="{B959AED7-71B2-4D27-9A3D-2B1FE5D0B0E5}" dt="2021-04-26T15:40:27.364" v="9470" actId="1038"/>
          <ac:picMkLst>
            <pc:docMk/>
            <pc:sldMk cId="1903772255" sldId="299"/>
            <ac:picMk id="3" creationId="{CA60A533-0EDE-4BD5-B960-370120299B89}"/>
          </ac:picMkLst>
        </pc:picChg>
      </pc:sldChg>
      <pc:sldChg chg="addSp del delDesignElem">
        <pc:chgData name="Kyle Mckenzie" userId="98abc76f-5903-4c2e-91ae-35e33a6259f2" providerId="ADAL" clId="{B959AED7-71B2-4D27-9A3D-2B1FE5D0B0E5}" dt="2021-04-26T12:57:05.897" v="5035"/>
        <pc:sldMkLst>
          <pc:docMk/>
          <pc:sldMk cId="1282188473" sldId="300"/>
        </pc:sldMkLst>
        <pc:spChg chg="add">
          <ac:chgData name="Kyle Mckenzie" userId="98abc76f-5903-4c2e-91ae-35e33a6259f2" providerId="ADAL" clId="{B959AED7-71B2-4D27-9A3D-2B1FE5D0B0E5}" dt="2021-04-26T12:57:05.897" v="5035"/>
          <ac:spMkLst>
            <pc:docMk/>
            <pc:sldMk cId="1282188473" sldId="300"/>
            <ac:spMk id="26" creationId="{03E8462A-FEBA-4848-81CC-3F8DA3E477BE}"/>
          </ac:spMkLst>
        </pc:spChg>
        <pc:spChg chg="add">
          <ac:chgData name="Kyle Mckenzie" userId="98abc76f-5903-4c2e-91ae-35e33a6259f2" providerId="ADAL" clId="{B959AED7-71B2-4D27-9A3D-2B1FE5D0B0E5}" dt="2021-04-26T12:57:05.897" v="5035"/>
          <ac:spMkLst>
            <pc:docMk/>
            <pc:sldMk cId="1282188473" sldId="300"/>
            <ac:spMk id="39" creationId="{7941F9B1-B01B-4A84-89D9-B169AEB4E456}"/>
          </ac:spMkLst>
        </pc:spChg>
        <pc:grpChg chg="add">
          <ac:chgData name="Kyle Mckenzie" userId="98abc76f-5903-4c2e-91ae-35e33a6259f2" providerId="ADAL" clId="{B959AED7-71B2-4D27-9A3D-2B1FE5D0B0E5}" dt="2021-04-26T12:57:05.897" v="5035"/>
          <ac:grpSpMkLst>
            <pc:docMk/>
            <pc:sldMk cId="1282188473" sldId="300"/>
            <ac:grpSpMk id="14" creationId="{609316A9-990D-4EC3-A671-70EE5C1493A4}"/>
          </ac:grpSpMkLst>
        </pc:grpChg>
        <pc:grpChg chg="add">
          <ac:chgData name="Kyle Mckenzie" userId="98abc76f-5903-4c2e-91ae-35e33a6259f2" providerId="ADAL" clId="{B959AED7-71B2-4D27-9A3D-2B1FE5D0B0E5}" dt="2021-04-26T12:57:05.897" v="5035"/>
          <ac:grpSpMkLst>
            <pc:docMk/>
            <pc:sldMk cId="1282188473" sldId="300"/>
            <ac:grpSpMk id="28" creationId="{2109F83F-40FE-4DB3-84CC-09FB3340D06D}"/>
          </ac:grpSpMkLst>
        </pc:grpChg>
      </pc:sldChg>
      <pc:sldChg chg="addSp delSp modSp add mod ord setClrOvrMap">
        <pc:chgData name="Kyle Mckenzie" userId="98abc76f-5903-4c2e-91ae-35e33a6259f2" providerId="ADAL" clId="{B959AED7-71B2-4D27-9A3D-2B1FE5D0B0E5}" dt="2021-04-26T13:34:38.600" v="8042" actId="1035"/>
        <pc:sldMkLst>
          <pc:docMk/>
          <pc:sldMk cId="3847019639" sldId="300"/>
        </pc:sldMkLst>
        <pc:spChg chg="del">
          <ac:chgData name="Kyle Mckenzie" userId="98abc76f-5903-4c2e-91ae-35e33a6259f2" providerId="ADAL" clId="{B959AED7-71B2-4D27-9A3D-2B1FE5D0B0E5}" dt="2021-04-26T12:57:41.157" v="5091" actId="478"/>
          <ac:spMkLst>
            <pc:docMk/>
            <pc:sldMk cId="3847019639" sldId="300"/>
            <ac:spMk id="4" creationId="{C7BE10B7-8200-44D6-B65D-54A479AE88E5}"/>
          </ac:spMkLst>
        </pc:spChg>
        <pc:spChg chg="add del">
          <ac:chgData name="Kyle Mckenzie" userId="98abc76f-5903-4c2e-91ae-35e33a6259f2" providerId="ADAL" clId="{B959AED7-71B2-4D27-9A3D-2B1FE5D0B0E5}" dt="2021-04-26T13:04:25.926" v="5874" actId="26606"/>
          <ac:spMkLst>
            <pc:docMk/>
            <pc:sldMk cId="3847019639" sldId="300"/>
            <ac:spMk id="26" creationId="{03E8462A-FEBA-4848-81CC-3F8DA3E477BE}"/>
          </ac:spMkLst>
        </pc:spChg>
        <pc:spChg chg="del">
          <ac:chgData name="Kyle Mckenzie" userId="98abc76f-5903-4c2e-91ae-35e33a6259f2" providerId="ADAL" clId="{B959AED7-71B2-4D27-9A3D-2B1FE5D0B0E5}" dt="2021-04-26T12:57:38.542" v="5090" actId="478"/>
          <ac:spMkLst>
            <pc:docMk/>
            <pc:sldMk cId="3847019639" sldId="300"/>
            <ac:spMk id="38" creationId="{3A63AE0A-9100-48AC-A5FA-B6DF824FAFA0}"/>
          </ac:spMkLst>
        </pc:spChg>
        <pc:spChg chg="add del">
          <ac:chgData name="Kyle Mckenzie" userId="98abc76f-5903-4c2e-91ae-35e33a6259f2" providerId="ADAL" clId="{B959AED7-71B2-4D27-9A3D-2B1FE5D0B0E5}" dt="2021-04-26T13:04:25.926" v="5874" actId="26606"/>
          <ac:spMkLst>
            <pc:docMk/>
            <pc:sldMk cId="3847019639" sldId="300"/>
            <ac:spMk id="39" creationId="{7941F9B1-B01B-4A84-89D9-B169AEB4E456}"/>
          </ac:spMkLst>
        </pc:spChg>
        <pc:spChg chg="del">
          <ac:chgData name="Kyle Mckenzie" userId="98abc76f-5903-4c2e-91ae-35e33a6259f2" providerId="ADAL" clId="{B959AED7-71B2-4D27-9A3D-2B1FE5D0B0E5}" dt="2021-04-26T12:57:37.014" v="5089" actId="478"/>
          <ac:spMkLst>
            <pc:docMk/>
            <pc:sldMk cId="3847019639" sldId="300"/>
            <ac:spMk id="40" creationId="{1CF89665-44A9-4C81-814A-3E357479CF4F}"/>
          </ac:spMkLst>
        </pc:spChg>
        <pc:spChg chg="add mod">
          <ac:chgData name="Kyle Mckenzie" userId="98abc76f-5903-4c2e-91ae-35e33a6259f2" providerId="ADAL" clId="{B959AED7-71B2-4D27-9A3D-2B1FE5D0B0E5}" dt="2021-04-26T13:34:38.600" v="8042" actId="1035"/>
          <ac:spMkLst>
            <pc:docMk/>
            <pc:sldMk cId="3847019639" sldId="300"/>
            <ac:spMk id="41" creationId="{13626EED-574C-4917-A0D1-62A7461699B1}"/>
          </ac:spMkLst>
        </pc:spChg>
        <pc:spChg chg="mod">
          <ac:chgData name="Kyle Mckenzie" userId="98abc76f-5903-4c2e-91ae-35e33a6259f2" providerId="ADAL" clId="{B959AED7-71B2-4D27-9A3D-2B1FE5D0B0E5}" dt="2021-04-26T13:34:31.881" v="8023" actId="1035"/>
          <ac:spMkLst>
            <pc:docMk/>
            <pc:sldMk cId="3847019639" sldId="300"/>
            <ac:spMk id="55" creationId="{69416CBF-BE62-4408-89FB-3D6F68ED45DE}"/>
          </ac:spMkLst>
        </pc:spChg>
        <pc:spChg chg="add del">
          <ac:chgData name="Kyle Mckenzie" userId="98abc76f-5903-4c2e-91ae-35e33a6259f2" providerId="ADAL" clId="{B959AED7-71B2-4D27-9A3D-2B1FE5D0B0E5}" dt="2021-04-26T13:04:25.904" v="5873" actId="26606"/>
          <ac:spMkLst>
            <pc:docMk/>
            <pc:sldMk cId="3847019639" sldId="300"/>
            <ac:spMk id="72" creationId="{D94A7024-D948-494D-8920-BBA2DA07D15B}"/>
          </ac:spMkLst>
        </pc:spChg>
        <pc:spChg chg="add">
          <ac:chgData name="Kyle Mckenzie" userId="98abc76f-5903-4c2e-91ae-35e33a6259f2" providerId="ADAL" clId="{B959AED7-71B2-4D27-9A3D-2B1FE5D0B0E5}" dt="2021-04-26T13:04:25.926" v="5874" actId="26606"/>
          <ac:spMkLst>
            <pc:docMk/>
            <pc:sldMk cId="3847019639" sldId="300"/>
            <ac:spMk id="76" creationId="{3F088236-D655-4F88-B238-E16762358025}"/>
          </ac:spMkLst>
        </pc:spChg>
        <pc:spChg chg="add">
          <ac:chgData name="Kyle Mckenzie" userId="98abc76f-5903-4c2e-91ae-35e33a6259f2" providerId="ADAL" clId="{B959AED7-71B2-4D27-9A3D-2B1FE5D0B0E5}" dt="2021-04-26T13:04:25.926" v="5874" actId="26606"/>
          <ac:spMkLst>
            <pc:docMk/>
            <pc:sldMk cId="3847019639" sldId="300"/>
            <ac:spMk id="78" creationId="{3DAC0C92-199E-475C-9390-119A9B027276}"/>
          </ac:spMkLst>
        </pc:spChg>
        <pc:spChg chg="add">
          <ac:chgData name="Kyle Mckenzie" userId="98abc76f-5903-4c2e-91ae-35e33a6259f2" providerId="ADAL" clId="{B959AED7-71B2-4D27-9A3D-2B1FE5D0B0E5}" dt="2021-04-26T13:04:25.926" v="5874" actId="26606"/>
          <ac:spMkLst>
            <pc:docMk/>
            <pc:sldMk cId="3847019639" sldId="300"/>
            <ac:spMk id="80" creationId="{C4CFB339-0ED8-4FE2-9EF1-6D1375B8499B}"/>
          </ac:spMkLst>
        </pc:spChg>
        <pc:spChg chg="add">
          <ac:chgData name="Kyle Mckenzie" userId="98abc76f-5903-4c2e-91ae-35e33a6259f2" providerId="ADAL" clId="{B959AED7-71B2-4D27-9A3D-2B1FE5D0B0E5}" dt="2021-04-26T13:04:25.926" v="5874" actId="26606"/>
          <ac:spMkLst>
            <pc:docMk/>
            <pc:sldMk cId="3847019639" sldId="300"/>
            <ac:spMk id="82" creationId="{31896C80-2069-4431-9C19-83B913734490}"/>
          </ac:spMkLst>
        </pc:spChg>
        <pc:spChg chg="add">
          <ac:chgData name="Kyle Mckenzie" userId="98abc76f-5903-4c2e-91ae-35e33a6259f2" providerId="ADAL" clId="{B959AED7-71B2-4D27-9A3D-2B1FE5D0B0E5}" dt="2021-04-26T13:04:25.926" v="5874" actId="26606"/>
          <ac:spMkLst>
            <pc:docMk/>
            <pc:sldMk cId="3847019639" sldId="300"/>
            <ac:spMk id="84" creationId="{BF120A21-0841-4823-B0C4-28AEBCEF9B78}"/>
          </ac:spMkLst>
        </pc:spChg>
        <pc:spChg chg="add">
          <ac:chgData name="Kyle Mckenzie" userId="98abc76f-5903-4c2e-91ae-35e33a6259f2" providerId="ADAL" clId="{B959AED7-71B2-4D27-9A3D-2B1FE5D0B0E5}" dt="2021-04-26T13:04:25.926" v="5874" actId="26606"/>
          <ac:spMkLst>
            <pc:docMk/>
            <pc:sldMk cId="3847019639" sldId="300"/>
            <ac:spMk id="86" creationId="{DBB05BAE-BBD3-4289-899F-A6851503C6B0}"/>
          </ac:spMkLst>
        </pc:spChg>
        <pc:spChg chg="add">
          <ac:chgData name="Kyle Mckenzie" userId="98abc76f-5903-4c2e-91ae-35e33a6259f2" providerId="ADAL" clId="{B959AED7-71B2-4D27-9A3D-2B1FE5D0B0E5}" dt="2021-04-26T13:04:25.926" v="5874" actId="26606"/>
          <ac:spMkLst>
            <pc:docMk/>
            <pc:sldMk cId="3847019639" sldId="300"/>
            <ac:spMk id="88" creationId="{9874D11C-36F5-4BBE-A490-019A54E953B0}"/>
          </ac:spMkLst>
        </pc:spChg>
        <pc:grpChg chg="add del">
          <ac:chgData name="Kyle Mckenzie" userId="98abc76f-5903-4c2e-91ae-35e33a6259f2" providerId="ADAL" clId="{B959AED7-71B2-4D27-9A3D-2B1FE5D0B0E5}" dt="2021-04-26T13:04:25.926" v="5874" actId="26606"/>
          <ac:grpSpMkLst>
            <pc:docMk/>
            <pc:sldMk cId="3847019639" sldId="300"/>
            <ac:grpSpMk id="14" creationId="{609316A9-990D-4EC3-A671-70EE5C1493A4}"/>
          </ac:grpSpMkLst>
        </pc:grpChg>
        <pc:grpChg chg="add del">
          <ac:chgData name="Kyle Mckenzie" userId="98abc76f-5903-4c2e-91ae-35e33a6259f2" providerId="ADAL" clId="{B959AED7-71B2-4D27-9A3D-2B1FE5D0B0E5}" dt="2021-04-26T13:04:25.926" v="5874" actId="26606"/>
          <ac:grpSpMkLst>
            <pc:docMk/>
            <pc:sldMk cId="3847019639" sldId="300"/>
            <ac:grpSpMk id="28" creationId="{2109F83F-40FE-4DB3-84CC-09FB3340D06D}"/>
          </ac:grpSpMkLst>
        </pc:grpChg>
        <pc:grpChg chg="add del">
          <ac:chgData name="Kyle Mckenzie" userId="98abc76f-5903-4c2e-91ae-35e33a6259f2" providerId="ADAL" clId="{B959AED7-71B2-4D27-9A3D-2B1FE5D0B0E5}" dt="2021-04-26T13:04:25.904" v="5873" actId="26606"/>
          <ac:grpSpMkLst>
            <pc:docMk/>
            <pc:sldMk cId="3847019639" sldId="300"/>
            <ac:grpSpMk id="60" creationId="{E4951899-B99C-47AB-9C7C-16264D7A14C5}"/>
          </ac:grpSpMkLst>
        </pc:grpChg>
        <pc:grpChg chg="add">
          <ac:chgData name="Kyle Mckenzie" userId="98abc76f-5903-4c2e-91ae-35e33a6259f2" providerId="ADAL" clId="{B959AED7-71B2-4D27-9A3D-2B1FE5D0B0E5}" dt="2021-04-26T13:04:25.926" v="5874" actId="26606"/>
          <ac:grpSpMkLst>
            <pc:docMk/>
            <pc:sldMk cId="3847019639" sldId="300"/>
            <ac:grpSpMk id="75" creationId="{E4951899-B99C-47AB-9C7C-16264D7A14C5}"/>
          </ac:grpSpMkLst>
        </pc:grpChg>
        <pc:picChg chg="mod ord">
          <ac:chgData name="Kyle Mckenzie" userId="98abc76f-5903-4c2e-91ae-35e33a6259f2" providerId="ADAL" clId="{B959AED7-71B2-4D27-9A3D-2B1FE5D0B0E5}" dt="2021-04-26T13:04:30.891" v="5875" actId="1076"/>
          <ac:picMkLst>
            <pc:docMk/>
            <pc:sldMk cId="3847019639" sldId="300"/>
            <ac:picMk id="9" creationId="{2CE7777E-B124-4105-981A-29E411936F03}"/>
          </ac:picMkLst>
        </pc:picChg>
        <pc:picChg chg="add mod ord">
          <ac:chgData name="Kyle Mckenzie" userId="98abc76f-5903-4c2e-91ae-35e33a6259f2" providerId="ADAL" clId="{B959AED7-71B2-4D27-9A3D-2B1FE5D0B0E5}" dt="2021-04-26T13:04:25.926" v="5874" actId="26606"/>
          <ac:picMkLst>
            <pc:docMk/>
            <pc:sldMk cId="3847019639" sldId="300"/>
            <ac:picMk id="42" creationId="{5A409692-5632-4F8D-BC81-014D98FD8D6B}"/>
          </ac:picMkLst>
        </pc:picChg>
        <pc:cxnChg chg="add">
          <ac:chgData name="Kyle Mckenzie" userId="98abc76f-5903-4c2e-91ae-35e33a6259f2" providerId="ADAL" clId="{B959AED7-71B2-4D27-9A3D-2B1FE5D0B0E5}" dt="2021-04-26T13:04:25.926" v="5874" actId="26606"/>
          <ac:cxnSpMkLst>
            <pc:docMk/>
            <pc:sldMk cId="3847019639" sldId="300"/>
            <ac:cxnSpMk id="74" creationId="{2AFD8CBA-54A3-4363-991B-B9C631BBFA74}"/>
          </ac:cxnSpMkLst>
        </pc:cxnChg>
        <pc:cxnChg chg="add">
          <ac:chgData name="Kyle Mckenzie" userId="98abc76f-5903-4c2e-91ae-35e33a6259f2" providerId="ADAL" clId="{B959AED7-71B2-4D27-9A3D-2B1FE5D0B0E5}" dt="2021-04-26T13:04:25.926" v="5874" actId="26606"/>
          <ac:cxnSpMkLst>
            <pc:docMk/>
            <pc:sldMk cId="3847019639" sldId="300"/>
            <ac:cxnSpMk id="77" creationId="{64FA5DFF-7FE6-4855-84E6-DFA78EE978BD}"/>
          </ac:cxnSpMkLst>
        </pc:cxnChg>
      </pc:sldChg>
      <pc:sldChg chg="addSp delSp modSp add mod modAnim">
        <pc:chgData name="Kyle Mckenzie" userId="98abc76f-5903-4c2e-91ae-35e33a6259f2" providerId="ADAL" clId="{B959AED7-71B2-4D27-9A3D-2B1FE5D0B0E5}" dt="2021-04-26T13:35:34.349" v="8044" actId="20577"/>
        <pc:sldMkLst>
          <pc:docMk/>
          <pc:sldMk cId="808439630" sldId="301"/>
        </pc:sldMkLst>
        <pc:spChg chg="del mod">
          <ac:chgData name="Kyle Mckenzie" userId="98abc76f-5903-4c2e-91ae-35e33a6259f2" providerId="ADAL" clId="{B959AED7-71B2-4D27-9A3D-2B1FE5D0B0E5}" dt="2021-04-26T13:05:39.852" v="5965" actId="478"/>
          <ac:spMkLst>
            <pc:docMk/>
            <pc:sldMk cId="808439630" sldId="301"/>
            <ac:spMk id="41" creationId="{13626EED-574C-4917-A0D1-62A7461699B1}"/>
          </ac:spMkLst>
        </pc:spChg>
        <pc:spChg chg="add mod">
          <ac:chgData name="Kyle Mckenzie" userId="98abc76f-5903-4c2e-91ae-35e33a6259f2" providerId="ADAL" clId="{B959AED7-71B2-4D27-9A3D-2B1FE5D0B0E5}" dt="2021-04-26T13:08:37.774" v="6099" actId="1035"/>
          <ac:spMkLst>
            <pc:docMk/>
            <pc:sldMk cId="808439630" sldId="301"/>
            <ac:spMk id="45" creationId="{3AC03F4A-621A-44AC-B853-4E1C33E28F61}"/>
          </ac:spMkLst>
        </pc:spChg>
        <pc:spChg chg="add mod">
          <ac:chgData name="Kyle Mckenzie" userId="98abc76f-5903-4c2e-91ae-35e33a6259f2" providerId="ADAL" clId="{B959AED7-71B2-4D27-9A3D-2B1FE5D0B0E5}" dt="2021-04-26T13:09:11.244" v="6175" actId="20577"/>
          <ac:spMkLst>
            <pc:docMk/>
            <pc:sldMk cId="808439630" sldId="301"/>
            <ac:spMk id="46" creationId="{F57D5D75-E766-43B4-A4A9-A40167A4E7FA}"/>
          </ac:spMkLst>
        </pc:spChg>
        <pc:spChg chg="add del mod">
          <ac:chgData name="Kyle Mckenzie" userId="98abc76f-5903-4c2e-91ae-35e33a6259f2" providerId="ADAL" clId="{B959AED7-71B2-4D27-9A3D-2B1FE5D0B0E5}" dt="2021-04-26T13:09:24.319" v="6177"/>
          <ac:spMkLst>
            <pc:docMk/>
            <pc:sldMk cId="808439630" sldId="301"/>
            <ac:spMk id="47" creationId="{BA3722B3-7E13-483C-97FE-BDFC153551B7}"/>
          </ac:spMkLst>
        </pc:spChg>
        <pc:spChg chg="add mod">
          <ac:chgData name="Kyle Mckenzie" userId="98abc76f-5903-4c2e-91ae-35e33a6259f2" providerId="ADAL" clId="{B959AED7-71B2-4D27-9A3D-2B1FE5D0B0E5}" dt="2021-04-26T13:10:34.134" v="6308" actId="20577"/>
          <ac:spMkLst>
            <pc:docMk/>
            <pc:sldMk cId="808439630" sldId="301"/>
            <ac:spMk id="48" creationId="{28B5F0D6-BF39-4A2D-B689-45101378DE40}"/>
          </ac:spMkLst>
        </pc:spChg>
        <pc:spChg chg="add mod">
          <ac:chgData name="Kyle Mckenzie" userId="98abc76f-5903-4c2e-91ae-35e33a6259f2" providerId="ADAL" clId="{B959AED7-71B2-4D27-9A3D-2B1FE5D0B0E5}" dt="2021-04-26T13:10:59.218" v="6344" actId="14100"/>
          <ac:spMkLst>
            <pc:docMk/>
            <pc:sldMk cId="808439630" sldId="301"/>
            <ac:spMk id="49" creationId="{FFFCBB0C-5C05-4E41-B982-FB2243FC82DE}"/>
          </ac:spMkLst>
        </pc:spChg>
        <pc:spChg chg="add mod">
          <ac:chgData name="Kyle Mckenzie" userId="98abc76f-5903-4c2e-91ae-35e33a6259f2" providerId="ADAL" clId="{B959AED7-71B2-4D27-9A3D-2B1FE5D0B0E5}" dt="2021-04-26T13:11:49.538" v="6436" actId="20577"/>
          <ac:spMkLst>
            <pc:docMk/>
            <pc:sldMk cId="808439630" sldId="301"/>
            <ac:spMk id="50" creationId="{69397053-648C-4D15-85A8-B31EA9948BD8}"/>
          </ac:spMkLst>
        </pc:spChg>
        <pc:spChg chg="add mod">
          <ac:chgData name="Kyle Mckenzie" userId="98abc76f-5903-4c2e-91ae-35e33a6259f2" providerId="ADAL" clId="{B959AED7-71B2-4D27-9A3D-2B1FE5D0B0E5}" dt="2021-04-26T13:35:34.349" v="8044" actId="20577"/>
          <ac:spMkLst>
            <pc:docMk/>
            <pc:sldMk cId="808439630" sldId="301"/>
            <ac:spMk id="54" creationId="{2BF48605-7C31-4E4C-A4DE-A8543273F223}"/>
          </ac:spMkLst>
        </pc:spChg>
        <pc:spChg chg="mod">
          <ac:chgData name="Kyle Mckenzie" userId="98abc76f-5903-4c2e-91ae-35e33a6259f2" providerId="ADAL" clId="{B959AED7-71B2-4D27-9A3D-2B1FE5D0B0E5}" dt="2021-04-26T13:05:36.284" v="5963" actId="20577"/>
          <ac:spMkLst>
            <pc:docMk/>
            <pc:sldMk cId="808439630" sldId="301"/>
            <ac:spMk id="55" creationId="{69416CBF-BE62-4408-89FB-3D6F68ED45DE}"/>
          </ac:spMkLst>
        </pc:spChg>
        <pc:picChg chg="add mod ord">
          <ac:chgData name="Kyle Mckenzie" userId="98abc76f-5903-4c2e-91ae-35e33a6259f2" providerId="ADAL" clId="{B959AED7-71B2-4D27-9A3D-2B1FE5D0B0E5}" dt="2021-04-26T13:13:41.700" v="6469" actId="1035"/>
          <ac:picMkLst>
            <pc:docMk/>
            <pc:sldMk cId="808439630" sldId="301"/>
            <ac:picMk id="3" creationId="{6A6B47CB-B1D4-47A1-977A-0A3E2BAEB578}"/>
          </ac:picMkLst>
        </pc:picChg>
        <pc:picChg chg="add mod">
          <ac:chgData name="Kyle Mckenzie" userId="98abc76f-5903-4c2e-91ae-35e33a6259f2" providerId="ADAL" clId="{B959AED7-71B2-4D27-9A3D-2B1FE5D0B0E5}" dt="2021-04-26T13:13:39.146" v="6462" actId="1035"/>
          <ac:picMkLst>
            <pc:docMk/>
            <pc:sldMk cId="808439630" sldId="301"/>
            <ac:picMk id="5" creationId="{3E781F72-7199-4FFF-8071-E3947710843D}"/>
          </ac:picMkLst>
        </pc:picChg>
        <pc:picChg chg="add mod">
          <ac:chgData name="Kyle Mckenzie" userId="98abc76f-5903-4c2e-91ae-35e33a6259f2" providerId="ADAL" clId="{B959AED7-71B2-4D27-9A3D-2B1FE5D0B0E5}" dt="2021-04-26T13:06:17.793" v="5979" actId="1076"/>
          <ac:picMkLst>
            <pc:docMk/>
            <pc:sldMk cId="808439630" sldId="301"/>
            <ac:picMk id="38" creationId="{6CE6F18E-2DF7-4B75-AEF6-9E024DC88BC0}"/>
          </ac:picMkLst>
        </pc:picChg>
        <pc:picChg chg="add mod">
          <ac:chgData name="Kyle Mckenzie" userId="98abc76f-5903-4c2e-91ae-35e33a6259f2" providerId="ADAL" clId="{B959AED7-71B2-4D27-9A3D-2B1FE5D0B0E5}" dt="2021-04-26T13:06:22.075" v="5981" actId="14100"/>
          <ac:picMkLst>
            <pc:docMk/>
            <pc:sldMk cId="808439630" sldId="301"/>
            <ac:picMk id="40" creationId="{8B3BEBBF-6611-4796-B36F-2CBDD41EA8DD}"/>
          </ac:picMkLst>
        </pc:picChg>
        <pc:picChg chg="add mod">
          <ac:chgData name="Kyle Mckenzie" userId="98abc76f-5903-4c2e-91ae-35e33a6259f2" providerId="ADAL" clId="{B959AED7-71B2-4D27-9A3D-2B1FE5D0B0E5}" dt="2021-04-26T13:06:10.781" v="5977" actId="1076"/>
          <ac:picMkLst>
            <pc:docMk/>
            <pc:sldMk cId="808439630" sldId="301"/>
            <ac:picMk id="42" creationId="{234332A9-C313-429C-A2DD-FABBEBE5B5E0}"/>
          </ac:picMkLst>
        </pc:picChg>
        <pc:picChg chg="add mod">
          <ac:chgData name="Kyle Mckenzie" userId="98abc76f-5903-4c2e-91ae-35e33a6259f2" providerId="ADAL" clId="{B959AED7-71B2-4D27-9A3D-2B1FE5D0B0E5}" dt="2021-04-26T13:06:40.236" v="5986" actId="208"/>
          <ac:picMkLst>
            <pc:docMk/>
            <pc:sldMk cId="808439630" sldId="301"/>
            <ac:picMk id="43" creationId="{AD80D1DA-623B-401D-9247-971FBBA8D191}"/>
          </ac:picMkLst>
        </pc:picChg>
        <pc:picChg chg="add mod">
          <ac:chgData name="Kyle Mckenzie" userId="98abc76f-5903-4c2e-91ae-35e33a6259f2" providerId="ADAL" clId="{B959AED7-71B2-4D27-9A3D-2B1FE5D0B0E5}" dt="2021-04-26T13:07:06.348" v="5993" actId="1037"/>
          <ac:picMkLst>
            <pc:docMk/>
            <pc:sldMk cId="808439630" sldId="301"/>
            <ac:picMk id="44" creationId="{AF5DD255-E70C-4306-BEE4-7B5A2403BC26}"/>
          </ac:picMkLst>
        </pc:picChg>
        <pc:picChg chg="add mod">
          <ac:chgData name="Kyle Mckenzie" userId="98abc76f-5903-4c2e-91ae-35e33a6259f2" providerId="ADAL" clId="{B959AED7-71B2-4D27-9A3D-2B1FE5D0B0E5}" dt="2021-04-26T13:14:13.644" v="6474" actId="14100"/>
          <ac:picMkLst>
            <pc:docMk/>
            <pc:sldMk cId="808439630" sldId="301"/>
            <ac:picMk id="51" creationId="{9AF73349-31A5-4255-85F6-FF1316B3021B}"/>
          </ac:picMkLst>
        </pc:picChg>
        <pc:picChg chg="add mod">
          <ac:chgData name="Kyle Mckenzie" userId="98abc76f-5903-4c2e-91ae-35e33a6259f2" providerId="ADAL" clId="{B959AED7-71B2-4D27-9A3D-2B1FE5D0B0E5}" dt="2021-04-26T13:14:34.316" v="6482" actId="1076"/>
          <ac:picMkLst>
            <pc:docMk/>
            <pc:sldMk cId="808439630" sldId="301"/>
            <ac:picMk id="52" creationId="{07493980-C756-414D-B189-8C30581B91DF}"/>
          </ac:picMkLst>
        </pc:picChg>
        <pc:picChg chg="add mod">
          <ac:chgData name="Kyle Mckenzie" userId="98abc76f-5903-4c2e-91ae-35e33a6259f2" providerId="ADAL" clId="{B959AED7-71B2-4D27-9A3D-2B1FE5D0B0E5}" dt="2021-04-26T13:14:57.952" v="6488" actId="14100"/>
          <ac:picMkLst>
            <pc:docMk/>
            <pc:sldMk cId="808439630" sldId="301"/>
            <ac:picMk id="53" creationId="{DD792097-384D-4C22-AFBC-657C80D93157}"/>
          </ac:picMkLst>
        </pc:picChg>
      </pc:sldChg>
      <pc:sldChg chg="add del ord">
        <pc:chgData name="Kyle Mckenzie" userId="98abc76f-5903-4c2e-91ae-35e33a6259f2" providerId="ADAL" clId="{B959AED7-71B2-4D27-9A3D-2B1FE5D0B0E5}" dt="2021-04-26T13:20:10.594" v="6842" actId="47"/>
        <pc:sldMkLst>
          <pc:docMk/>
          <pc:sldMk cId="726064411" sldId="302"/>
        </pc:sldMkLst>
      </pc:sldChg>
      <pc:sldChg chg="addSp delSp modSp add mod ord modNotesTx">
        <pc:chgData name="Kyle Mckenzie" userId="98abc76f-5903-4c2e-91ae-35e33a6259f2" providerId="ADAL" clId="{B959AED7-71B2-4D27-9A3D-2B1FE5D0B0E5}" dt="2021-04-26T16:12:44.956" v="9477" actId="20577"/>
        <pc:sldMkLst>
          <pc:docMk/>
          <pc:sldMk cId="3181495649" sldId="302"/>
        </pc:sldMkLst>
        <pc:spChg chg="add del mod">
          <ac:chgData name="Kyle Mckenzie" userId="98abc76f-5903-4c2e-91ae-35e33a6259f2" providerId="ADAL" clId="{B959AED7-71B2-4D27-9A3D-2B1FE5D0B0E5}" dt="2021-04-26T13:22:19.056" v="7001" actId="478"/>
          <ac:spMkLst>
            <pc:docMk/>
            <pc:sldMk cId="3181495649" sldId="302"/>
            <ac:spMk id="4" creationId="{C937DD4E-6F14-404C-B466-3D36E3A58489}"/>
          </ac:spMkLst>
        </pc:spChg>
        <pc:spChg chg="del mod">
          <ac:chgData name="Kyle Mckenzie" userId="98abc76f-5903-4c2e-91ae-35e33a6259f2" providerId="ADAL" clId="{B959AED7-71B2-4D27-9A3D-2B1FE5D0B0E5}" dt="2021-04-26T13:22:16.804" v="7000" actId="478"/>
          <ac:spMkLst>
            <pc:docMk/>
            <pc:sldMk cId="3181495649" sldId="302"/>
            <ac:spMk id="7" creationId="{00000000-0000-0000-0000-000000000000}"/>
          </ac:spMkLst>
        </pc:spChg>
        <pc:spChg chg="add mod">
          <ac:chgData name="Kyle Mckenzie" userId="98abc76f-5903-4c2e-91ae-35e33a6259f2" providerId="ADAL" clId="{B959AED7-71B2-4D27-9A3D-2B1FE5D0B0E5}" dt="2021-04-26T15:38:23.851" v="9449" actId="14100"/>
          <ac:spMkLst>
            <pc:docMk/>
            <pc:sldMk cId="3181495649" sldId="302"/>
            <ac:spMk id="8" creationId="{6950470C-C575-485E-A3EB-639D141FF9B1}"/>
          </ac:spMkLst>
        </pc:spChg>
        <pc:spChg chg="mod">
          <ac:chgData name="Kyle Mckenzie" userId="98abc76f-5903-4c2e-91ae-35e33a6259f2" providerId="ADAL" clId="{B959AED7-71B2-4D27-9A3D-2B1FE5D0B0E5}" dt="2021-04-26T16:05:54.331" v="9473" actId="14100"/>
          <ac:spMkLst>
            <pc:docMk/>
            <pc:sldMk cId="3181495649" sldId="302"/>
            <ac:spMk id="23" creationId="{12ECB56D-2310-4BE2-947B-26074F394427}"/>
          </ac:spMkLst>
        </pc:spChg>
        <pc:spChg chg="add mod">
          <ac:chgData name="Kyle Mckenzie" userId="98abc76f-5903-4c2e-91ae-35e33a6259f2" providerId="ADAL" clId="{B959AED7-71B2-4D27-9A3D-2B1FE5D0B0E5}" dt="2021-04-26T15:38:05.371" v="9444" actId="255"/>
          <ac:spMkLst>
            <pc:docMk/>
            <pc:sldMk cId="3181495649" sldId="302"/>
            <ac:spMk id="25" creationId="{7714E46F-303F-423F-922E-036CCF14F362}"/>
          </ac:spMkLst>
        </pc:spChg>
        <pc:spChg chg="add mod">
          <ac:chgData name="Kyle Mckenzie" userId="98abc76f-5903-4c2e-91ae-35e33a6259f2" providerId="ADAL" clId="{B959AED7-71B2-4D27-9A3D-2B1FE5D0B0E5}" dt="2021-04-26T15:38:11.456" v="9445" actId="6549"/>
          <ac:spMkLst>
            <pc:docMk/>
            <pc:sldMk cId="3181495649" sldId="302"/>
            <ac:spMk id="27" creationId="{35DEC840-35F4-4A6C-8767-C94D7E115C66}"/>
          </ac:spMkLst>
        </pc:spChg>
        <pc:picChg chg="add mod">
          <ac:chgData name="Kyle Mckenzie" userId="98abc76f-5903-4c2e-91ae-35e33a6259f2" providerId="ADAL" clId="{B959AED7-71B2-4D27-9A3D-2B1FE5D0B0E5}" dt="2021-04-26T15:38:21.382" v="9448" actId="14100"/>
          <ac:picMkLst>
            <pc:docMk/>
            <pc:sldMk cId="3181495649" sldId="302"/>
            <ac:picMk id="6" creationId="{3EF72A74-87EA-40CB-A6B0-647C4C7B7DB2}"/>
          </ac:picMkLst>
        </pc:picChg>
        <pc:picChg chg="add mod">
          <ac:chgData name="Kyle Mckenzie" userId="98abc76f-5903-4c2e-91ae-35e33a6259f2" providerId="ADAL" clId="{B959AED7-71B2-4D27-9A3D-2B1FE5D0B0E5}" dt="2021-04-26T15:38:15.550" v="9446" actId="14100"/>
          <ac:picMkLst>
            <pc:docMk/>
            <pc:sldMk cId="3181495649" sldId="302"/>
            <ac:picMk id="29" creationId="{7E9EB4E8-2377-49A5-9F12-C0D89D1D6C9D}"/>
          </ac:picMkLst>
        </pc:picChg>
        <pc:picChg chg="add mod">
          <ac:chgData name="Kyle Mckenzie" userId="98abc76f-5903-4c2e-91ae-35e33a6259f2" providerId="ADAL" clId="{B959AED7-71B2-4D27-9A3D-2B1FE5D0B0E5}" dt="2021-04-26T15:38:27.866" v="9460" actId="1038"/>
          <ac:picMkLst>
            <pc:docMk/>
            <pc:sldMk cId="3181495649" sldId="302"/>
            <ac:picMk id="31" creationId="{8BA109B1-7AFF-474A-B56A-319B4937AE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397AB-B8C0-47F8-ADE4-C778C14666CB}" type="datetimeFigureOut">
              <a:rPr lang="en-CA" smtClean="0"/>
              <a:t>2021-04-26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DC2B9-5B6A-4498-950E-961F5D56CE44}" type="slidenum">
              <a:rPr lang="en-CA" smtClean="0"/>
              <a:t>‹#›</a:t>
            </a:fld>
            <a:endParaRPr lang="en-CA"/>
          </a:p>
        </p:txBody>
      </p:sp>
    </p:spTree>
    <p:extLst>
      <p:ext uri="{BB962C8B-B14F-4D97-AF65-F5344CB8AC3E}">
        <p14:creationId xmlns:p14="http://schemas.microsoft.com/office/powerpoint/2010/main" val="43971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4DC2B9-5B6A-4498-950E-961F5D56CE44}" type="slidenum">
              <a:rPr lang="en-CA" smtClean="0"/>
              <a:t>1</a:t>
            </a:fld>
            <a:endParaRPr lang="en-CA"/>
          </a:p>
        </p:txBody>
      </p:sp>
    </p:spTree>
    <p:extLst>
      <p:ext uri="{BB962C8B-B14F-4D97-AF65-F5344CB8AC3E}">
        <p14:creationId xmlns:p14="http://schemas.microsoft.com/office/powerpoint/2010/main" val="27897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4DC2B9-5B6A-4498-950E-961F5D56CE44}" type="slidenum">
              <a:rPr lang="en-CA" smtClean="0"/>
              <a:t>10</a:t>
            </a:fld>
            <a:endParaRPr lang="en-CA"/>
          </a:p>
        </p:txBody>
      </p:sp>
    </p:spTree>
    <p:extLst>
      <p:ext uri="{BB962C8B-B14F-4D97-AF65-F5344CB8AC3E}">
        <p14:creationId xmlns:p14="http://schemas.microsoft.com/office/powerpoint/2010/main" val="46560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4DC2B9-5B6A-4498-950E-961F5D56CE44}" type="slidenum">
              <a:rPr lang="en-CA" smtClean="0"/>
              <a:t>2</a:t>
            </a:fld>
            <a:endParaRPr lang="en-CA"/>
          </a:p>
        </p:txBody>
      </p:sp>
    </p:spTree>
    <p:extLst>
      <p:ext uri="{BB962C8B-B14F-4D97-AF65-F5344CB8AC3E}">
        <p14:creationId xmlns:p14="http://schemas.microsoft.com/office/powerpoint/2010/main" val="94955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4DC2B9-5B6A-4498-950E-961F5D56CE44}" type="slidenum">
              <a:rPr lang="en-CA" smtClean="0"/>
              <a:t>3</a:t>
            </a:fld>
            <a:endParaRPr lang="en-CA"/>
          </a:p>
        </p:txBody>
      </p:sp>
    </p:spTree>
    <p:extLst>
      <p:ext uri="{BB962C8B-B14F-4D97-AF65-F5344CB8AC3E}">
        <p14:creationId xmlns:p14="http://schemas.microsoft.com/office/powerpoint/2010/main" val="385998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4DC2B9-5B6A-4498-950E-961F5D56CE44}" type="slidenum">
              <a:rPr lang="en-CA" smtClean="0"/>
              <a:t>4</a:t>
            </a:fld>
            <a:endParaRPr lang="en-CA"/>
          </a:p>
        </p:txBody>
      </p:sp>
    </p:spTree>
    <p:extLst>
      <p:ext uri="{BB962C8B-B14F-4D97-AF65-F5344CB8AC3E}">
        <p14:creationId xmlns:p14="http://schemas.microsoft.com/office/powerpoint/2010/main" val="3550875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5"/>
          </p:nvPr>
        </p:nvSpPr>
        <p:spPr/>
        <p:txBody>
          <a:bodyPr/>
          <a:lstStyle/>
          <a:p>
            <a:fld id="{F04DC2B9-5B6A-4498-950E-961F5D56CE44}" type="slidenum">
              <a:rPr lang="en-CA" smtClean="0"/>
              <a:t>5</a:t>
            </a:fld>
            <a:endParaRPr lang="en-CA"/>
          </a:p>
        </p:txBody>
      </p:sp>
    </p:spTree>
    <p:extLst>
      <p:ext uri="{BB962C8B-B14F-4D97-AF65-F5344CB8AC3E}">
        <p14:creationId xmlns:p14="http://schemas.microsoft.com/office/powerpoint/2010/main" val="34958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5"/>
          </p:nvPr>
        </p:nvSpPr>
        <p:spPr/>
        <p:txBody>
          <a:bodyPr/>
          <a:lstStyle/>
          <a:p>
            <a:fld id="{F04DC2B9-5B6A-4498-950E-961F5D56CE44}" type="slidenum">
              <a:rPr lang="en-CA" smtClean="0"/>
              <a:t>6</a:t>
            </a:fld>
            <a:endParaRPr lang="en-CA"/>
          </a:p>
        </p:txBody>
      </p:sp>
    </p:spTree>
    <p:extLst>
      <p:ext uri="{BB962C8B-B14F-4D97-AF65-F5344CB8AC3E}">
        <p14:creationId xmlns:p14="http://schemas.microsoft.com/office/powerpoint/2010/main" val="312795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F04DC2B9-5B6A-4498-950E-961F5D56CE44}" type="slidenum">
              <a:rPr lang="en-CA" smtClean="0"/>
              <a:t>7</a:t>
            </a:fld>
            <a:endParaRPr lang="en-CA"/>
          </a:p>
        </p:txBody>
      </p:sp>
    </p:spTree>
    <p:extLst>
      <p:ext uri="{BB962C8B-B14F-4D97-AF65-F5344CB8AC3E}">
        <p14:creationId xmlns:p14="http://schemas.microsoft.com/office/powerpoint/2010/main" val="1821518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5"/>
          </p:nvPr>
        </p:nvSpPr>
        <p:spPr/>
        <p:txBody>
          <a:bodyPr/>
          <a:lstStyle/>
          <a:p>
            <a:fld id="{F04DC2B9-5B6A-4498-950E-961F5D56CE44}" type="slidenum">
              <a:rPr lang="en-CA" smtClean="0"/>
              <a:t>8</a:t>
            </a:fld>
            <a:endParaRPr lang="en-CA"/>
          </a:p>
        </p:txBody>
      </p:sp>
    </p:spTree>
    <p:extLst>
      <p:ext uri="{BB962C8B-B14F-4D97-AF65-F5344CB8AC3E}">
        <p14:creationId xmlns:p14="http://schemas.microsoft.com/office/powerpoint/2010/main" val="227077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F04DC2B9-5B6A-4498-950E-961F5D56CE44}" type="slidenum">
              <a:rPr lang="en-CA" smtClean="0"/>
              <a:t>9</a:t>
            </a:fld>
            <a:endParaRPr lang="en-CA"/>
          </a:p>
        </p:txBody>
      </p:sp>
    </p:spTree>
    <p:extLst>
      <p:ext uri="{BB962C8B-B14F-4D97-AF65-F5344CB8AC3E}">
        <p14:creationId xmlns:p14="http://schemas.microsoft.com/office/powerpoint/2010/main" val="231782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136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071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273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8621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3016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1653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2036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638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54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274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91109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78939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98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2345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08940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4/26/2021</a:t>
            </a:fld>
            <a:endParaRPr lang="en-US" dirty="0"/>
          </a:p>
        </p:txBody>
      </p:sp>
    </p:spTree>
    <p:extLst>
      <p:ext uri="{BB962C8B-B14F-4D97-AF65-F5344CB8AC3E}">
        <p14:creationId xmlns:p14="http://schemas.microsoft.com/office/powerpoint/2010/main" val="203475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60483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jp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lethbridgeelearning.schoolsites.ca/high-school-lci"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1862668"/>
            <a:ext cx="5486399" cy="2492968"/>
          </a:xfrm>
        </p:spPr>
        <p:txBody>
          <a:bodyPr/>
          <a:lstStyle/>
          <a:p>
            <a:r>
              <a:rPr lang="en-US" b="1" i="1" dirty="0"/>
              <a:t>High School</a:t>
            </a:r>
            <a:br>
              <a:rPr lang="en-US" b="1" i="1" dirty="0"/>
            </a:br>
            <a:r>
              <a:rPr lang="en-US" b="1" i="1" dirty="0"/>
              <a:t>E-Learning Opportunities</a:t>
            </a:r>
            <a:endParaRPr lang="en-CA" b="1" i="1" dirty="0"/>
          </a:p>
        </p:txBody>
      </p:sp>
      <p:sp>
        <p:nvSpPr>
          <p:cNvPr id="3" name="Subtitle 2"/>
          <p:cNvSpPr>
            <a:spLocks noGrp="1"/>
          </p:cNvSpPr>
          <p:nvPr>
            <p:ph type="subTitle" idx="1"/>
          </p:nvPr>
        </p:nvSpPr>
        <p:spPr>
          <a:xfrm>
            <a:off x="1799937" y="4355636"/>
            <a:ext cx="4067463" cy="1096899"/>
          </a:xfrm>
        </p:spPr>
        <p:txBody>
          <a:bodyPr/>
          <a:lstStyle/>
          <a:p>
            <a:r>
              <a:rPr lang="en-US" dirty="0">
                <a:solidFill>
                  <a:schemeClr val="tx1">
                    <a:lumMod val="75000"/>
                    <a:lumOff val="25000"/>
                  </a:schemeClr>
                </a:solidFill>
              </a:rPr>
              <a:t>Applications are Due via the Lethbridge School Division Website by May 17</a:t>
            </a:r>
            <a:r>
              <a:rPr lang="en-US" baseline="30000" dirty="0">
                <a:solidFill>
                  <a:schemeClr val="tx1">
                    <a:lumMod val="75000"/>
                    <a:lumOff val="25000"/>
                  </a:schemeClr>
                </a:solidFill>
              </a:rPr>
              <a:t>th</a:t>
            </a:r>
            <a:r>
              <a:rPr lang="en-US" dirty="0">
                <a:solidFill>
                  <a:schemeClr val="tx1">
                    <a:lumMod val="75000"/>
                    <a:lumOff val="25000"/>
                  </a:schemeClr>
                </a:solidFill>
              </a:rPr>
              <a:t> 2021</a:t>
            </a:r>
            <a:endParaRPr lang="en-CA" dirty="0">
              <a:solidFill>
                <a:schemeClr val="tx1">
                  <a:lumMod val="75000"/>
                  <a:lumOff val="25000"/>
                </a:schemeClr>
              </a:solidFill>
            </a:endParaRPr>
          </a:p>
        </p:txBody>
      </p:sp>
      <p:pic>
        <p:nvPicPr>
          <p:cNvPr id="5" name="Picture 4" descr="Logo&#10;&#10;Description automatically generated">
            <a:extLst>
              <a:ext uri="{FF2B5EF4-FFF2-40B4-BE49-F238E27FC236}">
                <a16:creationId xmlns:a16="http://schemas.microsoft.com/office/drawing/2014/main" id="{7AD50314-731E-4989-9424-EDA6C5795BCB}"/>
              </a:ext>
            </a:extLst>
          </p:cNvPr>
          <p:cNvPicPr>
            <a:picLocks noChangeAspect="1"/>
          </p:cNvPicPr>
          <p:nvPr/>
        </p:nvPicPr>
        <p:blipFill>
          <a:blip r:embed="rId3"/>
          <a:stretch>
            <a:fillRect/>
          </a:stretch>
        </p:blipFill>
        <p:spPr>
          <a:xfrm>
            <a:off x="6000750" y="1603711"/>
            <a:ext cx="3657291" cy="3876515"/>
          </a:xfrm>
          <a:prstGeom prst="rect">
            <a:avLst/>
          </a:prstGeom>
        </p:spPr>
      </p:pic>
    </p:spTree>
    <p:extLst>
      <p:ext uri="{BB962C8B-B14F-4D97-AF65-F5344CB8AC3E}">
        <p14:creationId xmlns:p14="http://schemas.microsoft.com/office/powerpoint/2010/main" val="3057187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0" name="Straight Connector 2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0" name="Rectangle 3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Freeform: Shape 5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8468DC-F17C-4DB6-BC67-7D3558E876E4}"/>
              </a:ext>
            </a:extLst>
          </p:cNvPr>
          <p:cNvSpPr txBox="1"/>
          <p:nvPr/>
        </p:nvSpPr>
        <p:spPr>
          <a:xfrm>
            <a:off x="4419136" y="946984"/>
            <a:ext cx="7255628" cy="3708144"/>
          </a:xfrm>
          <a:prstGeom prst="rect">
            <a:avLst/>
          </a:prstGeom>
        </p:spPr>
        <p:txBody>
          <a:bodyPr vert="horz" lIns="91440" tIns="45720" rIns="91440" bIns="45720" rtlCol="0" anchor="b">
            <a:normAutofit/>
          </a:bodyPr>
          <a:lstStyle/>
          <a:p>
            <a:pPr>
              <a:spcBef>
                <a:spcPct val="0"/>
              </a:spcBef>
              <a:spcAft>
                <a:spcPts val="600"/>
              </a:spcAft>
            </a:pPr>
            <a:r>
              <a:rPr lang="en-US" sz="4000" b="1" i="1" dirty="0">
                <a:solidFill>
                  <a:srgbClr val="FFFFFF"/>
                </a:solidFill>
                <a:effectLst>
                  <a:outerShdw blurRad="38100" dist="38100" dir="2700000" algn="tl">
                    <a:srgbClr val="000000">
                      <a:alpha val="43137"/>
                    </a:srgbClr>
                  </a:outerShdw>
                </a:effectLst>
                <a:latin typeface="+mj-lt"/>
                <a:ea typeface="+mj-ea"/>
                <a:cs typeface="+mj-cs"/>
              </a:rPr>
              <a:t>Thank you for your interest in LCI’s E-Learning Program </a:t>
            </a:r>
          </a:p>
          <a:p>
            <a:pPr>
              <a:spcBef>
                <a:spcPct val="0"/>
              </a:spcBef>
              <a:spcAft>
                <a:spcPts val="600"/>
              </a:spcAft>
            </a:pPr>
            <a:endParaRPr lang="en-US" sz="1200" b="1" i="1" dirty="0">
              <a:solidFill>
                <a:srgbClr val="FFFFFF"/>
              </a:solidFill>
              <a:effectLst>
                <a:outerShdw blurRad="38100" dist="38100" dir="2700000" algn="tl">
                  <a:srgbClr val="000000">
                    <a:alpha val="43137"/>
                  </a:srgbClr>
                </a:outerShdw>
              </a:effectLst>
              <a:latin typeface="+mj-lt"/>
              <a:ea typeface="+mj-ea"/>
              <a:cs typeface="+mj-cs"/>
            </a:endParaRPr>
          </a:p>
          <a:p>
            <a:pPr>
              <a:spcBef>
                <a:spcPct val="0"/>
              </a:spcBef>
              <a:spcAft>
                <a:spcPts val="600"/>
              </a:spcAft>
            </a:pPr>
            <a:r>
              <a:rPr lang="en-US" sz="2000" i="1" dirty="0">
                <a:solidFill>
                  <a:srgbClr val="FFFFFF"/>
                </a:solidFill>
                <a:latin typeface="+mj-lt"/>
                <a:ea typeface="+mj-ea"/>
                <a:cs typeface="+mj-cs"/>
              </a:rPr>
              <a:t>If you have any further questions, please feel free to contact Kyle McKenzie either by phone at (403) 328-9606 or by email at kyle.mckenzie@lethsd.ab.ca</a:t>
            </a:r>
            <a:endParaRPr lang="en-US" i="1" dirty="0">
              <a:solidFill>
                <a:srgbClr val="FFFFFF"/>
              </a:solidFill>
              <a:latin typeface="+mj-lt"/>
              <a:ea typeface="+mj-ea"/>
              <a:cs typeface="+mj-cs"/>
            </a:endParaRPr>
          </a:p>
          <a:p>
            <a:pPr>
              <a:spcBef>
                <a:spcPct val="0"/>
              </a:spcBef>
              <a:spcAft>
                <a:spcPts val="600"/>
              </a:spcAft>
            </a:pPr>
            <a:endParaRPr lang="en-US" sz="6000" b="1" i="1" dirty="0">
              <a:solidFill>
                <a:srgbClr val="FFFFFF"/>
              </a:solidFill>
              <a:latin typeface="+mj-lt"/>
              <a:ea typeface="+mj-ea"/>
              <a:cs typeface="+mj-cs"/>
            </a:endParaRPr>
          </a:p>
        </p:txBody>
      </p:sp>
      <p:sp>
        <p:nvSpPr>
          <p:cNvPr id="58" name="Isosceles Triangle 5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B76B74D0-5142-48E8-8F12-F7D31D671DD1}"/>
              </a:ext>
            </a:extLst>
          </p:cNvPr>
          <p:cNvPicPr>
            <a:picLocks noChangeAspect="1"/>
          </p:cNvPicPr>
          <p:nvPr/>
        </p:nvPicPr>
        <p:blipFill>
          <a:blip r:embed="rId3"/>
          <a:stretch>
            <a:fillRect/>
          </a:stretch>
        </p:blipFill>
        <p:spPr>
          <a:xfrm>
            <a:off x="203068" y="137474"/>
            <a:ext cx="1009319" cy="1069819"/>
          </a:xfrm>
          <a:prstGeom prst="rect">
            <a:avLst/>
          </a:prstGeom>
        </p:spPr>
      </p:pic>
      <p:pic>
        <p:nvPicPr>
          <p:cNvPr id="4" name="Picture 3">
            <a:extLst>
              <a:ext uri="{FF2B5EF4-FFF2-40B4-BE49-F238E27FC236}">
                <a16:creationId xmlns:a16="http://schemas.microsoft.com/office/drawing/2014/main" id="{D9653BC3-15F7-43C0-BA39-60C4B681C343}"/>
              </a:ext>
            </a:extLst>
          </p:cNvPr>
          <p:cNvPicPr>
            <a:picLocks noChangeAspect="1"/>
          </p:cNvPicPr>
          <p:nvPr/>
        </p:nvPicPr>
        <p:blipFill>
          <a:blip r:embed="rId4"/>
          <a:stretch>
            <a:fillRect/>
          </a:stretch>
        </p:blipFill>
        <p:spPr>
          <a:xfrm>
            <a:off x="3888943" y="3180465"/>
            <a:ext cx="609600" cy="500948"/>
          </a:xfrm>
          <a:prstGeom prst="rect">
            <a:avLst/>
          </a:prstGeom>
        </p:spPr>
      </p:pic>
      <p:pic>
        <p:nvPicPr>
          <p:cNvPr id="3" name="Picture 2" descr="Logo&#10;&#10;Description automatically generated">
            <a:extLst>
              <a:ext uri="{FF2B5EF4-FFF2-40B4-BE49-F238E27FC236}">
                <a16:creationId xmlns:a16="http://schemas.microsoft.com/office/drawing/2014/main" id="{CA60A533-0EDE-4BD5-B960-370120299B89}"/>
              </a:ext>
            </a:extLst>
          </p:cNvPr>
          <p:cNvPicPr>
            <a:picLocks noChangeAspect="1"/>
          </p:cNvPicPr>
          <p:nvPr/>
        </p:nvPicPr>
        <p:blipFill>
          <a:blip r:embed="rId5"/>
          <a:stretch>
            <a:fillRect/>
          </a:stretch>
        </p:blipFill>
        <p:spPr>
          <a:xfrm>
            <a:off x="6599347" y="4052900"/>
            <a:ext cx="2819242" cy="2342065"/>
          </a:xfrm>
          <a:prstGeom prst="rect">
            <a:avLst/>
          </a:prstGeom>
        </p:spPr>
      </p:pic>
    </p:spTree>
    <p:extLst>
      <p:ext uri="{BB962C8B-B14F-4D97-AF65-F5344CB8AC3E}">
        <p14:creationId xmlns:p14="http://schemas.microsoft.com/office/powerpoint/2010/main" val="190377225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3" name="Straight Connector 32">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4" name="Rectangle 43">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7" name="Straight Connector 46">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7" name="Rectangle 56">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descr="Logo&#10;&#10;Description automatically generated">
            <a:extLst>
              <a:ext uri="{FF2B5EF4-FFF2-40B4-BE49-F238E27FC236}">
                <a16:creationId xmlns:a16="http://schemas.microsoft.com/office/drawing/2014/main" id="{A0B85CC6-C88C-433A-B9FC-09BDEBBD8693}"/>
              </a:ext>
            </a:extLst>
          </p:cNvPr>
          <p:cNvPicPr>
            <a:picLocks noChangeAspect="1"/>
          </p:cNvPicPr>
          <p:nvPr/>
        </p:nvPicPr>
        <p:blipFill>
          <a:blip r:embed="rId3"/>
          <a:stretch>
            <a:fillRect/>
          </a:stretch>
        </p:blipFill>
        <p:spPr>
          <a:xfrm>
            <a:off x="10867848" y="5509488"/>
            <a:ext cx="781405" cy="829077"/>
          </a:xfrm>
          <a:prstGeom prst="rect">
            <a:avLst/>
          </a:prstGeom>
        </p:spPr>
      </p:pic>
      <p:sp>
        <p:nvSpPr>
          <p:cNvPr id="2" name="Rectangle 1">
            <a:extLst>
              <a:ext uri="{FF2B5EF4-FFF2-40B4-BE49-F238E27FC236}">
                <a16:creationId xmlns:a16="http://schemas.microsoft.com/office/drawing/2014/main" id="{1E183325-8E85-43C4-994D-38DCFD3334DE}"/>
              </a:ext>
            </a:extLst>
          </p:cNvPr>
          <p:cNvSpPr/>
          <p:nvPr/>
        </p:nvSpPr>
        <p:spPr>
          <a:xfrm>
            <a:off x="5953125" y="1466850"/>
            <a:ext cx="32385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TextBox 44">
            <a:extLst>
              <a:ext uri="{FF2B5EF4-FFF2-40B4-BE49-F238E27FC236}">
                <a16:creationId xmlns:a16="http://schemas.microsoft.com/office/drawing/2014/main" id="{EA721CB4-1DB8-4E07-A15F-12F97FF46D89}"/>
              </a:ext>
            </a:extLst>
          </p:cNvPr>
          <p:cNvSpPr txBox="1"/>
          <p:nvPr/>
        </p:nvSpPr>
        <p:spPr>
          <a:xfrm>
            <a:off x="601757" y="593323"/>
            <a:ext cx="10963226" cy="707886"/>
          </a:xfrm>
          <a:prstGeom prst="rect">
            <a:avLst/>
          </a:prstGeom>
          <a:noFill/>
        </p:spPr>
        <p:txBody>
          <a:bodyPr wrap="square" rtlCol="0">
            <a:spAutoFit/>
          </a:bodyPr>
          <a:lstStyle/>
          <a:p>
            <a:r>
              <a:rPr lang="en-US" sz="4000" b="1" i="1" dirty="0">
                <a:solidFill>
                  <a:srgbClr val="2C5234"/>
                </a:solidFill>
                <a:effectLst>
                  <a:outerShdw blurRad="38100" dist="38100" dir="2700000" algn="tl">
                    <a:srgbClr val="000000">
                      <a:alpha val="43137"/>
                    </a:srgbClr>
                  </a:outerShdw>
                </a:effectLst>
              </a:rPr>
              <a:t>Our Vision for E-Learning</a:t>
            </a:r>
            <a:endParaRPr lang="en-US" sz="3600" b="1" i="1" dirty="0">
              <a:solidFill>
                <a:srgbClr val="2C5234"/>
              </a:solidFill>
              <a:effectLst>
                <a:outerShdw blurRad="38100" dist="38100" dir="2700000" algn="tl">
                  <a:srgbClr val="000000">
                    <a:alpha val="43137"/>
                  </a:srgbClr>
                </a:outerShdw>
              </a:effectLst>
            </a:endParaRPr>
          </a:p>
        </p:txBody>
      </p:sp>
      <p:sp>
        <p:nvSpPr>
          <p:cNvPr id="31" name="TextBox 30">
            <a:extLst>
              <a:ext uri="{FF2B5EF4-FFF2-40B4-BE49-F238E27FC236}">
                <a16:creationId xmlns:a16="http://schemas.microsoft.com/office/drawing/2014/main" id="{0150061F-CB4D-487C-8AA1-977B19EA8CF9}"/>
              </a:ext>
            </a:extLst>
          </p:cNvPr>
          <p:cNvSpPr txBox="1"/>
          <p:nvPr/>
        </p:nvSpPr>
        <p:spPr>
          <a:xfrm>
            <a:off x="612194" y="1316584"/>
            <a:ext cx="7488097" cy="5309146"/>
          </a:xfrm>
          <a:prstGeom prst="rect">
            <a:avLst/>
          </a:prstGeom>
          <a:noFill/>
        </p:spPr>
        <p:txBody>
          <a:bodyPr wrap="square" rtlCol="0">
            <a:spAutoFit/>
          </a:bodyPr>
          <a:lstStyle/>
          <a:p>
            <a:endParaRPr lang="en-US" sz="1100" b="1" i="1" dirty="0">
              <a:solidFill>
                <a:srgbClr val="2C5234"/>
              </a:solidFill>
            </a:endParaRPr>
          </a:p>
          <a:p>
            <a:pPr marL="268288" indent="-268288">
              <a:buFont typeface="Arial" panose="020B0604020202020204" pitchFamily="34" charset="0"/>
              <a:buChar char="•"/>
            </a:pPr>
            <a:r>
              <a:rPr lang="en-US" sz="2200" i="1" dirty="0">
                <a:solidFill>
                  <a:srgbClr val="2C5234"/>
                </a:solidFill>
              </a:rPr>
              <a:t>Students will have a path to graduation that allows them to take a full compliment of courses on-line</a:t>
            </a:r>
          </a:p>
          <a:p>
            <a:pPr marL="268288" indent="-268288"/>
            <a:endParaRPr lang="en-US" sz="1400" i="1" dirty="0">
              <a:solidFill>
                <a:srgbClr val="2C5234"/>
              </a:solidFill>
            </a:endParaRPr>
          </a:p>
          <a:p>
            <a:pPr marL="268288" indent="-268288">
              <a:buFont typeface="Arial" panose="020B0604020202020204" pitchFamily="34" charset="0"/>
              <a:buChar char="•"/>
            </a:pPr>
            <a:r>
              <a:rPr lang="en-US" sz="2200" i="1" dirty="0">
                <a:solidFill>
                  <a:srgbClr val="2C5234"/>
                </a:solidFill>
              </a:rPr>
              <a:t>Students will be part of a scheduled class with </a:t>
            </a:r>
            <a:r>
              <a:rPr lang="en-US" sz="2200" b="1" i="1" u="sng" dirty="0">
                <a:solidFill>
                  <a:srgbClr val="D69E00"/>
                </a:solidFill>
                <a:effectLst>
                  <a:outerShdw blurRad="38100" dist="38100" dir="2700000" algn="tl">
                    <a:srgbClr val="000000">
                      <a:alpha val="43137"/>
                    </a:srgbClr>
                  </a:outerShdw>
                </a:effectLst>
              </a:rPr>
              <a:t>synchronous instruction</a:t>
            </a:r>
            <a:r>
              <a:rPr lang="en-US" sz="2200" b="1" i="1" dirty="0">
                <a:solidFill>
                  <a:srgbClr val="D69E00"/>
                </a:solidFill>
                <a:effectLst>
                  <a:outerShdw blurRad="38100" dist="38100" dir="2700000" algn="tl">
                    <a:srgbClr val="000000">
                      <a:alpha val="43137"/>
                    </a:srgbClr>
                  </a:outerShdw>
                </a:effectLst>
              </a:rPr>
              <a:t> </a:t>
            </a:r>
            <a:r>
              <a:rPr lang="en-US" sz="2200" i="1" dirty="0">
                <a:solidFill>
                  <a:srgbClr val="2C5234"/>
                </a:solidFill>
              </a:rPr>
              <a:t>and daily lessons/interactions with their teachers</a:t>
            </a:r>
          </a:p>
          <a:p>
            <a:pPr marL="268288" indent="-268288"/>
            <a:endParaRPr lang="en-US" sz="1400" i="1" dirty="0">
              <a:solidFill>
                <a:srgbClr val="2C5234"/>
              </a:solidFill>
            </a:endParaRPr>
          </a:p>
          <a:p>
            <a:pPr marL="268288" indent="-268288">
              <a:buFont typeface="Arial" panose="020B0604020202020204" pitchFamily="34" charset="0"/>
              <a:buChar char="•"/>
            </a:pPr>
            <a:r>
              <a:rPr lang="en-US" sz="2200" i="1" dirty="0">
                <a:solidFill>
                  <a:srgbClr val="2C5234"/>
                </a:solidFill>
              </a:rPr>
              <a:t>Students can supplement their online learning needs with on-campus classes or extracurricular activities if they so desire</a:t>
            </a:r>
          </a:p>
          <a:p>
            <a:pPr marL="268288" indent="-268288"/>
            <a:endParaRPr lang="en-US" sz="1400" i="1" dirty="0">
              <a:solidFill>
                <a:srgbClr val="2C5234"/>
              </a:solidFill>
            </a:endParaRPr>
          </a:p>
          <a:p>
            <a:pPr marL="268288" indent="-268288">
              <a:buFont typeface="Arial" panose="020B0604020202020204" pitchFamily="34" charset="0"/>
              <a:buChar char="•"/>
            </a:pPr>
            <a:r>
              <a:rPr lang="en-US" sz="2200" i="1" dirty="0">
                <a:solidFill>
                  <a:srgbClr val="2C5234"/>
                </a:solidFill>
              </a:rPr>
              <a:t>Allow for flexibility regarding class scheduling to allow for open afternoons to participate in on-campus courses, gain credits through work experience, and pursue athletic endeavors</a:t>
            </a:r>
          </a:p>
          <a:p>
            <a:pPr algn="r"/>
            <a:endParaRPr lang="en-US" sz="1200" b="1" i="1" dirty="0">
              <a:solidFill>
                <a:srgbClr val="2C5234"/>
              </a:solidFill>
            </a:endParaRPr>
          </a:p>
        </p:txBody>
      </p:sp>
      <p:pic>
        <p:nvPicPr>
          <p:cNvPr id="7" name="Picture 6">
            <a:extLst>
              <a:ext uri="{FF2B5EF4-FFF2-40B4-BE49-F238E27FC236}">
                <a16:creationId xmlns:a16="http://schemas.microsoft.com/office/drawing/2014/main" id="{D19129D3-ADC8-4449-A3EC-0F10AA834C6F}"/>
              </a:ext>
            </a:extLst>
          </p:cNvPr>
          <p:cNvPicPr>
            <a:picLocks noChangeAspect="1"/>
          </p:cNvPicPr>
          <p:nvPr/>
        </p:nvPicPr>
        <p:blipFill>
          <a:blip r:embed="rId4"/>
          <a:stretch>
            <a:fillRect/>
          </a:stretch>
        </p:blipFill>
        <p:spPr>
          <a:xfrm>
            <a:off x="8166517" y="829137"/>
            <a:ext cx="1433751" cy="1753786"/>
          </a:xfrm>
          <a:prstGeom prst="rect">
            <a:avLst/>
          </a:prstGeom>
          <a:ln w="57150">
            <a:solidFill>
              <a:srgbClr val="FFC72C"/>
            </a:solidFill>
          </a:ln>
        </p:spPr>
      </p:pic>
      <p:pic>
        <p:nvPicPr>
          <p:cNvPr id="56" name="Picture 55">
            <a:extLst>
              <a:ext uri="{FF2B5EF4-FFF2-40B4-BE49-F238E27FC236}">
                <a16:creationId xmlns:a16="http://schemas.microsoft.com/office/drawing/2014/main" id="{2012F1F4-CD0E-4CEC-AC18-0A21499C5ECC}"/>
              </a:ext>
            </a:extLst>
          </p:cNvPr>
          <p:cNvPicPr>
            <a:picLocks noChangeAspect="1"/>
          </p:cNvPicPr>
          <p:nvPr/>
        </p:nvPicPr>
        <p:blipFill rotWithShape="1">
          <a:blip r:embed="rId5"/>
          <a:srcRect t="16230"/>
          <a:stretch/>
        </p:blipFill>
        <p:spPr>
          <a:xfrm>
            <a:off x="8598188" y="3631166"/>
            <a:ext cx="1440249" cy="2142077"/>
          </a:xfrm>
          <a:prstGeom prst="rect">
            <a:avLst/>
          </a:prstGeom>
          <a:ln w="57150">
            <a:solidFill>
              <a:srgbClr val="FFC72C"/>
            </a:solidFill>
          </a:ln>
        </p:spPr>
      </p:pic>
      <p:pic>
        <p:nvPicPr>
          <p:cNvPr id="43" name="Picture 42">
            <a:extLst>
              <a:ext uri="{FF2B5EF4-FFF2-40B4-BE49-F238E27FC236}">
                <a16:creationId xmlns:a16="http://schemas.microsoft.com/office/drawing/2014/main" id="{B096F216-1499-41CE-BFCF-86932323E5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2780" y="2193988"/>
            <a:ext cx="1874032" cy="1483192"/>
          </a:xfrm>
          <a:prstGeom prst="rect">
            <a:avLst/>
          </a:prstGeom>
          <a:ln w="57150">
            <a:solidFill>
              <a:srgbClr val="2C5234"/>
            </a:solidFill>
          </a:ln>
        </p:spPr>
      </p:pic>
    </p:spTree>
    <p:extLst>
      <p:ext uri="{BB962C8B-B14F-4D97-AF65-F5344CB8AC3E}">
        <p14:creationId xmlns:p14="http://schemas.microsoft.com/office/powerpoint/2010/main" val="53130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3"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0" name="Straight Connector 29">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Logo&#10;&#10;Description automatically generated">
            <a:extLst>
              <a:ext uri="{FF2B5EF4-FFF2-40B4-BE49-F238E27FC236}">
                <a16:creationId xmlns:a16="http://schemas.microsoft.com/office/drawing/2014/main" id="{F8F7ED6F-0762-4E90-8EF4-AE8B1E365755}"/>
              </a:ext>
            </a:extLst>
          </p:cNvPr>
          <p:cNvPicPr>
            <a:picLocks noChangeAspect="1"/>
          </p:cNvPicPr>
          <p:nvPr/>
        </p:nvPicPr>
        <p:blipFill>
          <a:blip r:embed="rId3"/>
          <a:stretch>
            <a:fillRect/>
          </a:stretch>
        </p:blipFill>
        <p:spPr>
          <a:xfrm>
            <a:off x="10936973" y="129787"/>
            <a:ext cx="1009319" cy="1069819"/>
          </a:xfrm>
          <a:prstGeom prst="rect">
            <a:avLst/>
          </a:prstGeom>
        </p:spPr>
      </p:pic>
      <p:sp>
        <p:nvSpPr>
          <p:cNvPr id="25" name="TextBox 24">
            <a:extLst>
              <a:ext uri="{FF2B5EF4-FFF2-40B4-BE49-F238E27FC236}">
                <a16:creationId xmlns:a16="http://schemas.microsoft.com/office/drawing/2014/main" id="{14CB239D-D8ED-4A43-A3C9-C3FE8C7FD79F}"/>
              </a:ext>
            </a:extLst>
          </p:cNvPr>
          <p:cNvSpPr txBox="1"/>
          <p:nvPr/>
        </p:nvSpPr>
        <p:spPr>
          <a:xfrm>
            <a:off x="995621" y="129787"/>
            <a:ext cx="9187488" cy="877163"/>
          </a:xfrm>
          <a:prstGeom prst="rect">
            <a:avLst/>
          </a:prstGeom>
          <a:noFill/>
        </p:spPr>
        <p:txBody>
          <a:bodyPr wrap="square" rtlCol="0">
            <a:spAutoFit/>
          </a:bodyPr>
          <a:lstStyle/>
          <a:p>
            <a:r>
              <a:rPr lang="en-US" sz="4000" b="1" i="1" dirty="0">
                <a:solidFill>
                  <a:srgbClr val="2C5234"/>
                </a:solidFill>
                <a:effectLst>
                  <a:outerShdw blurRad="38100" dist="38100" dir="2700000" algn="tl">
                    <a:srgbClr val="000000">
                      <a:alpha val="43137"/>
                    </a:srgbClr>
                  </a:outerShdw>
                </a:effectLst>
              </a:rPr>
              <a:t>Synchronous  vs  A-Synchronous</a:t>
            </a:r>
          </a:p>
          <a:p>
            <a:endParaRPr lang="en-US" sz="1100" b="1" i="1" dirty="0">
              <a:solidFill>
                <a:srgbClr val="2C5234"/>
              </a:solidFill>
            </a:endParaRPr>
          </a:p>
        </p:txBody>
      </p:sp>
      <p:sp>
        <p:nvSpPr>
          <p:cNvPr id="23" name="TextBox 22">
            <a:extLst>
              <a:ext uri="{FF2B5EF4-FFF2-40B4-BE49-F238E27FC236}">
                <a16:creationId xmlns:a16="http://schemas.microsoft.com/office/drawing/2014/main" id="{55BACC1A-C197-4EC2-BA85-6E120464CF5E}"/>
              </a:ext>
            </a:extLst>
          </p:cNvPr>
          <p:cNvSpPr txBox="1"/>
          <p:nvPr/>
        </p:nvSpPr>
        <p:spPr>
          <a:xfrm>
            <a:off x="847336" y="1151526"/>
            <a:ext cx="9654409" cy="2246769"/>
          </a:xfrm>
          <a:prstGeom prst="rect">
            <a:avLst/>
          </a:prstGeom>
          <a:noFill/>
        </p:spPr>
        <p:txBody>
          <a:bodyPr wrap="square" rtlCol="0">
            <a:spAutoFit/>
          </a:bodyPr>
          <a:lstStyle/>
          <a:p>
            <a:endParaRPr lang="en-US" sz="1100" b="1" i="1" dirty="0">
              <a:solidFill>
                <a:srgbClr val="2C5234"/>
              </a:solidFill>
            </a:endParaRPr>
          </a:p>
          <a:p>
            <a:pPr marL="268288" indent="-268288"/>
            <a:r>
              <a:rPr lang="en-US" sz="2400" b="1" i="1" dirty="0">
                <a:solidFill>
                  <a:srgbClr val="2C5234"/>
                </a:solidFill>
              </a:rPr>
              <a:t>Synchronous Instruction</a:t>
            </a:r>
          </a:p>
          <a:p>
            <a:pPr marL="268288" indent="-268288"/>
            <a:endParaRPr lang="en-US" sz="500" b="1" i="1" dirty="0">
              <a:solidFill>
                <a:srgbClr val="2C5234"/>
              </a:solidFill>
            </a:endParaRPr>
          </a:p>
          <a:p>
            <a:pPr marL="268288" indent="-268288">
              <a:buFont typeface="Arial" panose="020B0604020202020204" pitchFamily="34" charset="0"/>
              <a:buChar char="•"/>
            </a:pPr>
            <a:r>
              <a:rPr lang="en-US" sz="2200" i="1" dirty="0">
                <a:solidFill>
                  <a:srgbClr val="2C5234"/>
                </a:solidFill>
              </a:rPr>
              <a:t>This type of instruction is what you would normally envision for regular classroom lessons.  Lessons are delivered to the entire classes by a qualified teacher.  Students progress through a course together with opportunities to ask questions and get help in a timely manner.</a:t>
            </a:r>
            <a:endParaRPr lang="en-US" sz="1400" i="1" dirty="0">
              <a:solidFill>
                <a:srgbClr val="2C5234"/>
              </a:solidFill>
            </a:endParaRPr>
          </a:p>
          <a:p>
            <a:pPr algn="r"/>
            <a:endParaRPr lang="en-US" sz="1200" b="1" i="1" dirty="0">
              <a:solidFill>
                <a:srgbClr val="2C5234"/>
              </a:solidFill>
            </a:endParaRPr>
          </a:p>
        </p:txBody>
      </p:sp>
      <p:sp>
        <p:nvSpPr>
          <p:cNvPr id="29" name="TextBox 28">
            <a:extLst>
              <a:ext uri="{FF2B5EF4-FFF2-40B4-BE49-F238E27FC236}">
                <a16:creationId xmlns:a16="http://schemas.microsoft.com/office/drawing/2014/main" id="{BD2863F4-F076-4344-A9EA-A0285645384F}"/>
              </a:ext>
            </a:extLst>
          </p:cNvPr>
          <p:cNvSpPr txBox="1"/>
          <p:nvPr/>
        </p:nvSpPr>
        <p:spPr>
          <a:xfrm>
            <a:off x="495584" y="3977044"/>
            <a:ext cx="9311992" cy="1231106"/>
          </a:xfrm>
          <a:prstGeom prst="rect">
            <a:avLst/>
          </a:prstGeom>
          <a:noFill/>
        </p:spPr>
        <p:txBody>
          <a:bodyPr wrap="square" rtlCol="0">
            <a:spAutoFit/>
          </a:bodyPr>
          <a:lstStyle/>
          <a:p>
            <a:endParaRPr lang="en-US" sz="1100" b="1" i="1" dirty="0">
              <a:solidFill>
                <a:srgbClr val="2C5234"/>
              </a:solidFill>
            </a:endParaRPr>
          </a:p>
          <a:p>
            <a:pPr marL="268288" indent="-268288"/>
            <a:r>
              <a:rPr lang="en-US" sz="2400" b="1" i="1" dirty="0">
                <a:solidFill>
                  <a:srgbClr val="2C5234"/>
                </a:solidFill>
              </a:rPr>
              <a:t>A-Synchronous Instruction</a:t>
            </a:r>
          </a:p>
          <a:p>
            <a:pPr marL="268288" indent="-268288"/>
            <a:endParaRPr lang="en-US" sz="500" b="1" i="1" dirty="0">
              <a:solidFill>
                <a:srgbClr val="2C5234"/>
              </a:solidFill>
            </a:endParaRPr>
          </a:p>
          <a:p>
            <a:pPr marL="268288" indent="-268288">
              <a:buFont typeface="Arial" panose="020B0604020202020204" pitchFamily="34" charset="0"/>
              <a:buChar char="•"/>
            </a:pPr>
            <a:r>
              <a:rPr lang="en-US" sz="2200" i="1" dirty="0">
                <a:solidFill>
                  <a:srgbClr val="2C5234"/>
                </a:solidFill>
              </a:rPr>
              <a:t>This type of instruction is more common with “distance education”.</a:t>
            </a:r>
            <a:endParaRPr lang="en-US" sz="1400" i="1" dirty="0">
              <a:solidFill>
                <a:srgbClr val="2C5234"/>
              </a:solidFill>
            </a:endParaRPr>
          </a:p>
          <a:p>
            <a:pPr algn="r"/>
            <a:endParaRPr lang="en-US" sz="1200" b="1" i="1" dirty="0">
              <a:solidFill>
                <a:srgbClr val="2C5234"/>
              </a:solidFill>
            </a:endParaRPr>
          </a:p>
        </p:txBody>
      </p:sp>
      <p:sp>
        <p:nvSpPr>
          <p:cNvPr id="31" name="TextBox 30">
            <a:extLst>
              <a:ext uri="{FF2B5EF4-FFF2-40B4-BE49-F238E27FC236}">
                <a16:creationId xmlns:a16="http://schemas.microsoft.com/office/drawing/2014/main" id="{2CE35A5E-59C9-4BD2-A554-A81EE21CAB08}"/>
              </a:ext>
            </a:extLst>
          </p:cNvPr>
          <p:cNvSpPr txBox="1"/>
          <p:nvPr/>
        </p:nvSpPr>
        <p:spPr>
          <a:xfrm>
            <a:off x="754198" y="4781942"/>
            <a:ext cx="8764752" cy="1277273"/>
          </a:xfrm>
          <a:prstGeom prst="rect">
            <a:avLst/>
          </a:prstGeom>
          <a:noFill/>
        </p:spPr>
        <p:txBody>
          <a:bodyPr wrap="square" rtlCol="0">
            <a:spAutoFit/>
          </a:bodyPr>
          <a:lstStyle/>
          <a:p>
            <a:endParaRPr lang="en-US" sz="1100" b="1" i="1" dirty="0">
              <a:solidFill>
                <a:srgbClr val="2C5234"/>
              </a:solidFill>
            </a:endParaRPr>
          </a:p>
          <a:p>
            <a:r>
              <a:rPr lang="en-US" sz="2200" i="1" dirty="0">
                <a:solidFill>
                  <a:srgbClr val="2C5234"/>
                </a:solidFill>
              </a:rPr>
              <a:t>Students are given learning packages or modules to work through on their own.  The learning is primarily self-facilitated with occasional help from an instructor that is primarily there </a:t>
            </a:r>
            <a:endParaRPr lang="en-US" sz="1200" b="1" i="1" dirty="0">
              <a:solidFill>
                <a:srgbClr val="2C5234"/>
              </a:solidFill>
            </a:endParaRPr>
          </a:p>
        </p:txBody>
      </p:sp>
      <p:sp>
        <p:nvSpPr>
          <p:cNvPr id="33" name="TextBox 32">
            <a:extLst>
              <a:ext uri="{FF2B5EF4-FFF2-40B4-BE49-F238E27FC236}">
                <a16:creationId xmlns:a16="http://schemas.microsoft.com/office/drawing/2014/main" id="{7F49290D-433D-4E48-A501-5A90BE4B8630}"/>
              </a:ext>
            </a:extLst>
          </p:cNvPr>
          <p:cNvSpPr txBox="1"/>
          <p:nvPr/>
        </p:nvSpPr>
        <p:spPr>
          <a:xfrm>
            <a:off x="759148" y="5802447"/>
            <a:ext cx="7267252" cy="600164"/>
          </a:xfrm>
          <a:prstGeom prst="rect">
            <a:avLst/>
          </a:prstGeom>
          <a:noFill/>
        </p:spPr>
        <p:txBody>
          <a:bodyPr wrap="square" rtlCol="0">
            <a:spAutoFit/>
          </a:bodyPr>
          <a:lstStyle/>
          <a:p>
            <a:endParaRPr lang="en-US" sz="1100" b="1" i="1" dirty="0">
              <a:solidFill>
                <a:srgbClr val="2C5234"/>
              </a:solidFill>
            </a:endParaRPr>
          </a:p>
          <a:p>
            <a:r>
              <a:rPr lang="en-US" sz="2200" i="1" dirty="0">
                <a:solidFill>
                  <a:srgbClr val="2C5234"/>
                </a:solidFill>
              </a:rPr>
              <a:t>to mark or grade assessments</a:t>
            </a:r>
            <a:endParaRPr lang="en-US" sz="1200" i="1" dirty="0">
              <a:solidFill>
                <a:srgbClr val="2C5234"/>
              </a:solidFill>
            </a:endParaRPr>
          </a:p>
        </p:txBody>
      </p:sp>
      <p:sp>
        <p:nvSpPr>
          <p:cNvPr id="35" name="TextBox 34">
            <a:extLst>
              <a:ext uri="{FF2B5EF4-FFF2-40B4-BE49-F238E27FC236}">
                <a16:creationId xmlns:a16="http://schemas.microsoft.com/office/drawing/2014/main" id="{326E5290-E12A-4A25-BC6E-1FC45534FFF8}"/>
              </a:ext>
            </a:extLst>
          </p:cNvPr>
          <p:cNvSpPr txBox="1"/>
          <p:nvPr/>
        </p:nvSpPr>
        <p:spPr>
          <a:xfrm>
            <a:off x="4818751" y="3101456"/>
            <a:ext cx="1468796" cy="1184940"/>
          </a:xfrm>
          <a:prstGeom prst="rect">
            <a:avLst/>
          </a:prstGeom>
          <a:noFill/>
        </p:spPr>
        <p:txBody>
          <a:bodyPr wrap="square" rtlCol="0">
            <a:spAutoFit/>
          </a:bodyPr>
          <a:lstStyle/>
          <a:p>
            <a:endParaRPr lang="en-US" sz="1100" b="1" i="1" dirty="0">
              <a:solidFill>
                <a:srgbClr val="2C5234"/>
              </a:solidFill>
            </a:endParaRPr>
          </a:p>
          <a:p>
            <a:pPr marL="268288" indent="-268288" algn="ctr"/>
            <a:r>
              <a:rPr lang="en-US" sz="4800" b="1" i="1" dirty="0">
                <a:solidFill>
                  <a:srgbClr val="D69E00"/>
                </a:solidFill>
              </a:rPr>
              <a:t>vs</a:t>
            </a:r>
            <a:endParaRPr lang="en-US" sz="3200" b="1" i="1" dirty="0">
              <a:solidFill>
                <a:srgbClr val="D69E00"/>
              </a:solidFill>
            </a:endParaRPr>
          </a:p>
          <a:p>
            <a:pPr algn="r"/>
            <a:endParaRPr lang="en-US" sz="1200" b="1" i="1" dirty="0">
              <a:solidFill>
                <a:srgbClr val="2C5234"/>
              </a:solidFill>
            </a:endParaRPr>
          </a:p>
        </p:txBody>
      </p:sp>
    </p:spTree>
    <p:extLst>
      <p:ext uri="{BB962C8B-B14F-4D97-AF65-F5344CB8AC3E}">
        <p14:creationId xmlns:p14="http://schemas.microsoft.com/office/powerpoint/2010/main" val="4992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3"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0"/>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0" name="Straight Connector 29">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sp>
        <p:nvSpPr>
          <p:cNvPr id="34" name="Isosceles Triangle 33">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Logo&#10;&#10;Description automatically generated">
            <a:extLst>
              <a:ext uri="{FF2B5EF4-FFF2-40B4-BE49-F238E27FC236}">
                <a16:creationId xmlns:a16="http://schemas.microsoft.com/office/drawing/2014/main" id="{6918259F-3EDE-4ED5-A387-2E05E20C8C63}"/>
              </a:ext>
            </a:extLst>
          </p:cNvPr>
          <p:cNvPicPr>
            <a:picLocks noChangeAspect="1"/>
          </p:cNvPicPr>
          <p:nvPr/>
        </p:nvPicPr>
        <p:blipFill>
          <a:blip r:embed="rId3"/>
          <a:stretch>
            <a:fillRect/>
          </a:stretch>
        </p:blipFill>
        <p:spPr>
          <a:xfrm>
            <a:off x="177355" y="179726"/>
            <a:ext cx="938908" cy="995187"/>
          </a:xfrm>
          <a:prstGeom prst="rect">
            <a:avLst/>
          </a:prstGeom>
        </p:spPr>
      </p:pic>
      <p:sp>
        <p:nvSpPr>
          <p:cNvPr id="25" name="Title 6">
            <a:extLst>
              <a:ext uri="{FF2B5EF4-FFF2-40B4-BE49-F238E27FC236}">
                <a16:creationId xmlns:a16="http://schemas.microsoft.com/office/drawing/2014/main" id="{930B4772-CB2D-45B9-83FD-91E34042F15E}"/>
              </a:ext>
            </a:extLst>
          </p:cNvPr>
          <p:cNvSpPr txBox="1">
            <a:spLocks/>
          </p:cNvSpPr>
          <p:nvPr/>
        </p:nvSpPr>
        <p:spPr>
          <a:xfrm>
            <a:off x="7297250" y="457341"/>
            <a:ext cx="3734119" cy="166886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200" dirty="0">
                <a:solidFill>
                  <a:schemeClr val="bg1"/>
                </a:solidFill>
              </a:rPr>
              <a:t>The best part of High School education is what teachers provide in the classroom</a:t>
            </a:r>
            <a:endParaRPr lang="en-CA" sz="2200" dirty="0">
              <a:solidFill>
                <a:schemeClr val="bg1"/>
              </a:solidFill>
            </a:endParaRPr>
          </a:p>
        </p:txBody>
      </p:sp>
      <p:sp>
        <p:nvSpPr>
          <p:cNvPr id="36" name="Title 6">
            <a:extLst>
              <a:ext uri="{FF2B5EF4-FFF2-40B4-BE49-F238E27FC236}">
                <a16:creationId xmlns:a16="http://schemas.microsoft.com/office/drawing/2014/main" id="{C5AD90A8-635E-4724-B877-AB9542BCF677}"/>
              </a:ext>
            </a:extLst>
          </p:cNvPr>
          <p:cNvSpPr txBox="1">
            <a:spLocks/>
          </p:cNvSpPr>
          <p:nvPr/>
        </p:nvSpPr>
        <p:spPr>
          <a:xfrm>
            <a:off x="938836" y="1467175"/>
            <a:ext cx="5506025" cy="138686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42913" indent="-442913">
              <a:buFont typeface="+mj-lt"/>
              <a:buAutoNum type="arabicParenR"/>
            </a:pPr>
            <a:r>
              <a:rPr lang="en-US" sz="2000" i="1" dirty="0"/>
              <a:t>High School curriculum can be very challenging so having professional teachers deliver lessons gives students the best chance at academic success</a:t>
            </a:r>
            <a:endParaRPr lang="en-CA" sz="2000" i="1" dirty="0"/>
          </a:p>
        </p:txBody>
      </p:sp>
      <p:sp>
        <p:nvSpPr>
          <p:cNvPr id="27" name="TextBox 26">
            <a:extLst>
              <a:ext uri="{FF2B5EF4-FFF2-40B4-BE49-F238E27FC236}">
                <a16:creationId xmlns:a16="http://schemas.microsoft.com/office/drawing/2014/main" id="{96BE156B-C239-467A-B8CF-A44E7507D7CC}"/>
              </a:ext>
            </a:extLst>
          </p:cNvPr>
          <p:cNvSpPr txBox="1"/>
          <p:nvPr/>
        </p:nvSpPr>
        <p:spPr>
          <a:xfrm>
            <a:off x="1389635" y="129787"/>
            <a:ext cx="5322981" cy="1200329"/>
          </a:xfrm>
          <a:prstGeom prst="rect">
            <a:avLst/>
          </a:prstGeom>
          <a:noFill/>
        </p:spPr>
        <p:txBody>
          <a:bodyPr wrap="square" rtlCol="0">
            <a:spAutoFit/>
          </a:bodyPr>
          <a:lstStyle/>
          <a:p>
            <a:r>
              <a:rPr lang="en-US" sz="3600" b="1" i="1" dirty="0">
                <a:solidFill>
                  <a:srgbClr val="2C5234"/>
                </a:solidFill>
                <a:effectLst>
                  <a:outerShdw blurRad="38100" dist="38100" dir="2700000" algn="tl">
                    <a:srgbClr val="000000">
                      <a:alpha val="43137"/>
                    </a:srgbClr>
                  </a:outerShdw>
                </a:effectLst>
              </a:rPr>
              <a:t>Advantages to </a:t>
            </a:r>
          </a:p>
          <a:p>
            <a:r>
              <a:rPr lang="en-US" sz="3600" b="1" i="1" dirty="0">
                <a:solidFill>
                  <a:srgbClr val="2C5234"/>
                </a:solidFill>
                <a:effectLst>
                  <a:outerShdw blurRad="38100" dist="38100" dir="2700000" algn="tl">
                    <a:srgbClr val="000000">
                      <a:alpha val="43137"/>
                    </a:srgbClr>
                  </a:outerShdw>
                </a:effectLst>
              </a:rPr>
              <a:t>Synchronous Learning </a:t>
            </a:r>
            <a:endParaRPr lang="en-US" sz="1000" b="1" i="1" dirty="0">
              <a:solidFill>
                <a:srgbClr val="2C5234"/>
              </a:solidFill>
            </a:endParaRPr>
          </a:p>
        </p:txBody>
      </p:sp>
      <p:sp>
        <p:nvSpPr>
          <p:cNvPr id="37" name="Title 6">
            <a:extLst>
              <a:ext uri="{FF2B5EF4-FFF2-40B4-BE49-F238E27FC236}">
                <a16:creationId xmlns:a16="http://schemas.microsoft.com/office/drawing/2014/main" id="{55AC0B03-67D5-4951-9A3D-4313896386CD}"/>
              </a:ext>
            </a:extLst>
          </p:cNvPr>
          <p:cNvSpPr txBox="1">
            <a:spLocks/>
          </p:cNvSpPr>
          <p:nvPr/>
        </p:nvSpPr>
        <p:spPr>
          <a:xfrm>
            <a:off x="933480" y="2928328"/>
            <a:ext cx="5506025" cy="138686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mj-lt"/>
              <a:buAutoNum type="arabicParenR" startAt="2"/>
            </a:pPr>
            <a:r>
              <a:rPr lang="en-US" sz="2000" i="1" dirty="0"/>
              <a:t>Students can ask questions and get help in real time without having to book an appointment with their teachers</a:t>
            </a:r>
            <a:endParaRPr lang="en-CA" sz="2000" i="1" dirty="0"/>
          </a:p>
        </p:txBody>
      </p:sp>
      <p:sp>
        <p:nvSpPr>
          <p:cNvPr id="38" name="Title 6">
            <a:extLst>
              <a:ext uri="{FF2B5EF4-FFF2-40B4-BE49-F238E27FC236}">
                <a16:creationId xmlns:a16="http://schemas.microsoft.com/office/drawing/2014/main" id="{E4FCD4F3-F86C-4279-A6EB-75BA6DE4A5E5}"/>
              </a:ext>
            </a:extLst>
          </p:cNvPr>
          <p:cNvSpPr txBox="1">
            <a:spLocks/>
          </p:cNvSpPr>
          <p:nvPr/>
        </p:nvSpPr>
        <p:spPr>
          <a:xfrm>
            <a:off x="940992" y="4093736"/>
            <a:ext cx="5506025" cy="138686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mj-lt"/>
              <a:buAutoNum type="arabicParenR" startAt="3"/>
            </a:pPr>
            <a:r>
              <a:rPr lang="en-US" sz="2000" i="1" dirty="0"/>
              <a:t>Students belong to a classroom community where they are encouraged to engage with peers regularly, rather than learn as an island unto themselves</a:t>
            </a:r>
            <a:endParaRPr lang="en-CA" sz="2000" i="1" dirty="0"/>
          </a:p>
        </p:txBody>
      </p:sp>
      <p:sp>
        <p:nvSpPr>
          <p:cNvPr id="39" name="Title 6">
            <a:extLst>
              <a:ext uri="{FF2B5EF4-FFF2-40B4-BE49-F238E27FC236}">
                <a16:creationId xmlns:a16="http://schemas.microsoft.com/office/drawing/2014/main" id="{7D4835DB-7E91-4B24-844F-7BB55746F38C}"/>
              </a:ext>
            </a:extLst>
          </p:cNvPr>
          <p:cNvSpPr txBox="1">
            <a:spLocks/>
          </p:cNvSpPr>
          <p:nvPr/>
        </p:nvSpPr>
        <p:spPr>
          <a:xfrm>
            <a:off x="931106" y="5581848"/>
            <a:ext cx="5506025" cy="8472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mj-lt"/>
              <a:buAutoNum type="arabicParenR" startAt="4"/>
            </a:pPr>
            <a:r>
              <a:rPr lang="en-US" sz="2000" i="1" dirty="0"/>
              <a:t>Students are part of a school community where they belong and can graduate from!</a:t>
            </a:r>
            <a:endParaRPr lang="en-CA" sz="2000" i="1" dirty="0"/>
          </a:p>
        </p:txBody>
      </p:sp>
      <p:sp>
        <p:nvSpPr>
          <p:cNvPr id="40" name="Title 6">
            <a:extLst>
              <a:ext uri="{FF2B5EF4-FFF2-40B4-BE49-F238E27FC236}">
                <a16:creationId xmlns:a16="http://schemas.microsoft.com/office/drawing/2014/main" id="{565BEF02-D980-4BC0-9008-5734A1E9B33E}"/>
              </a:ext>
            </a:extLst>
          </p:cNvPr>
          <p:cNvSpPr txBox="1">
            <a:spLocks/>
          </p:cNvSpPr>
          <p:nvPr/>
        </p:nvSpPr>
        <p:spPr>
          <a:xfrm>
            <a:off x="7413330" y="1901311"/>
            <a:ext cx="3996674" cy="229337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200" dirty="0">
                <a:solidFill>
                  <a:schemeClr val="bg1"/>
                </a:solidFill>
              </a:rPr>
              <a:t>Classroom discussion, Q </a:t>
            </a:r>
            <a:r>
              <a:rPr lang="en-US" sz="2200" dirty="0">
                <a:solidFill>
                  <a:schemeClr val="bg1"/>
                </a:solidFill>
                <a:latin typeface="Abadi" panose="020B0604020104020204" pitchFamily="34" charset="0"/>
              </a:rPr>
              <a:t>&amp;</a:t>
            </a:r>
            <a:r>
              <a:rPr lang="en-US" sz="2200" dirty="0">
                <a:solidFill>
                  <a:schemeClr val="bg1"/>
                </a:solidFill>
              </a:rPr>
              <a:t> A, teachable moments, and opportunities to convers with their peers is what gives students the full education experience </a:t>
            </a:r>
            <a:endParaRPr lang="en-CA" sz="2200" dirty="0">
              <a:solidFill>
                <a:schemeClr val="bg1"/>
              </a:solidFill>
            </a:endParaRPr>
          </a:p>
        </p:txBody>
      </p:sp>
      <p:pic>
        <p:nvPicPr>
          <p:cNvPr id="6" name="Picture 5">
            <a:extLst>
              <a:ext uri="{FF2B5EF4-FFF2-40B4-BE49-F238E27FC236}">
                <a16:creationId xmlns:a16="http://schemas.microsoft.com/office/drawing/2014/main" id="{0ED97E69-EA8C-4063-9026-1731DF4E0B95}"/>
              </a:ext>
            </a:extLst>
          </p:cNvPr>
          <p:cNvPicPr>
            <a:picLocks noChangeAspect="1"/>
          </p:cNvPicPr>
          <p:nvPr/>
        </p:nvPicPr>
        <p:blipFill rotWithShape="1">
          <a:blip r:embed="rId4"/>
          <a:srcRect b="10248"/>
          <a:stretch/>
        </p:blipFill>
        <p:spPr>
          <a:xfrm>
            <a:off x="8651656" y="4360719"/>
            <a:ext cx="2324186" cy="2110462"/>
          </a:xfrm>
          <a:prstGeom prst="rect">
            <a:avLst/>
          </a:prstGeom>
          <a:ln w="57150">
            <a:solidFill>
              <a:srgbClr val="FFC72C"/>
            </a:solidFill>
          </a:ln>
        </p:spPr>
      </p:pic>
    </p:spTree>
    <p:extLst>
      <p:ext uri="{BB962C8B-B14F-4D97-AF65-F5344CB8AC3E}">
        <p14:creationId xmlns:p14="http://schemas.microsoft.com/office/powerpoint/2010/main" val="3737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59">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a:extLst>
              <a:ext uri="{FF2B5EF4-FFF2-40B4-BE49-F238E27FC236}">
                <a16:creationId xmlns:a16="http://schemas.microsoft.com/office/drawing/2014/main" id="{5A409692-5632-4F8D-BC81-014D98FD8D6B}"/>
              </a:ext>
            </a:extLst>
          </p:cNvPr>
          <p:cNvPicPr>
            <a:picLocks noChangeAspect="1"/>
          </p:cNvPicPr>
          <p:nvPr/>
        </p:nvPicPr>
        <p:blipFill rotWithShape="1">
          <a:blip r:embed="rId3"/>
          <a:srcRect l="16052" r="18680"/>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5" name="TextBox 54">
            <a:extLst>
              <a:ext uri="{FF2B5EF4-FFF2-40B4-BE49-F238E27FC236}">
                <a16:creationId xmlns:a16="http://schemas.microsoft.com/office/drawing/2014/main" id="{69416CBF-BE62-4408-89FB-3D6F68ED45DE}"/>
              </a:ext>
            </a:extLst>
          </p:cNvPr>
          <p:cNvSpPr txBox="1"/>
          <p:nvPr/>
        </p:nvSpPr>
        <p:spPr>
          <a:xfrm>
            <a:off x="594661" y="918629"/>
            <a:ext cx="3851123" cy="1320800"/>
          </a:xfrm>
          <a:prstGeom prst="rect">
            <a:avLst/>
          </a:prstGeom>
        </p:spPr>
        <p:txBody>
          <a:bodyPr vert="horz" lIns="91440" tIns="45720" rIns="91440" bIns="45720" rtlCol="0" anchor="t">
            <a:normAutofit/>
          </a:bodyPr>
          <a:lstStyle/>
          <a:p>
            <a:pPr>
              <a:spcBef>
                <a:spcPct val="0"/>
              </a:spcBef>
              <a:spcAft>
                <a:spcPts val="600"/>
              </a:spcAft>
            </a:pPr>
            <a:r>
              <a:rPr lang="en-US" sz="3300" b="1" i="1" dirty="0">
                <a:solidFill>
                  <a:schemeClr val="accent1"/>
                </a:solidFill>
                <a:effectLst>
                  <a:outerShdw blurRad="38100" dist="38100" dir="2700000" algn="tl">
                    <a:srgbClr val="000000">
                      <a:alpha val="43137"/>
                    </a:srgbClr>
                  </a:outerShdw>
                </a:effectLst>
                <a:latin typeface="+mj-lt"/>
                <a:ea typeface="+mj-ea"/>
                <a:cs typeface="+mj-cs"/>
              </a:rPr>
              <a:t>Why Would I Come on Campus?</a:t>
            </a:r>
          </a:p>
          <a:p>
            <a:pPr>
              <a:spcBef>
                <a:spcPct val="0"/>
              </a:spcBef>
              <a:spcAft>
                <a:spcPts val="600"/>
              </a:spcAft>
            </a:pPr>
            <a:endParaRPr lang="en-US" sz="3300" b="1" i="1" dirty="0">
              <a:solidFill>
                <a:schemeClr val="accent1"/>
              </a:solidFill>
              <a:latin typeface="+mj-lt"/>
              <a:ea typeface="+mj-ea"/>
              <a:cs typeface="+mj-cs"/>
            </a:endParaRPr>
          </a:p>
        </p:txBody>
      </p:sp>
      <p:sp>
        <p:nvSpPr>
          <p:cNvPr id="41" name="TextBox 40">
            <a:extLst>
              <a:ext uri="{FF2B5EF4-FFF2-40B4-BE49-F238E27FC236}">
                <a16:creationId xmlns:a16="http://schemas.microsoft.com/office/drawing/2014/main" id="{13626EED-574C-4917-A0D1-62A7461699B1}"/>
              </a:ext>
            </a:extLst>
          </p:cNvPr>
          <p:cNvSpPr txBox="1"/>
          <p:nvPr/>
        </p:nvSpPr>
        <p:spPr>
          <a:xfrm>
            <a:off x="656316" y="1642967"/>
            <a:ext cx="3942491" cy="4974892"/>
          </a:xfrm>
          <a:prstGeom prst="rect">
            <a:avLst/>
          </a:prstGeom>
        </p:spPr>
        <p:txBody>
          <a:bodyPr vert="horz" lIns="91440" tIns="45720" rIns="91440" bIns="45720" rtlCol="0">
            <a:normAutofit fontScale="77500" lnSpcReduction="20000"/>
          </a:bodyPr>
          <a:lstStyle/>
          <a:p>
            <a:pPr>
              <a:lnSpc>
                <a:spcPct val="90000"/>
              </a:lnSpc>
              <a:spcBef>
                <a:spcPts val="1000"/>
              </a:spcBef>
              <a:buClr>
                <a:schemeClr val="accent1"/>
              </a:buClr>
              <a:buSzPct val="80000"/>
              <a:buFont typeface="Wingdings 3" charset="2"/>
              <a:buChar char=""/>
            </a:pPr>
            <a:endParaRPr lang="en-US" sz="1700" b="1" i="1" dirty="0">
              <a:solidFill>
                <a:schemeClr val="tx1">
                  <a:lumMod val="75000"/>
                  <a:lumOff val="25000"/>
                </a:schemeClr>
              </a:solidFill>
            </a:endParaRPr>
          </a:p>
          <a:p>
            <a:pPr marL="268288" indent="-268288">
              <a:lnSpc>
                <a:spcPct val="90000"/>
              </a:lnSpc>
              <a:spcBef>
                <a:spcPts val="1000"/>
              </a:spcBef>
              <a:buClr>
                <a:schemeClr val="accent1"/>
              </a:buClr>
              <a:buSzPct val="80000"/>
              <a:buFont typeface="Wingdings 3" charset="2"/>
              <a:buChar char=""/>
            </a:pPr>
            <a:endParaRPr lang="en-US" sz="1700" b="1" i="1" dirty="0">
              <a:solidFill>
                <a:schemeClr val="tx1">
                  <a:lumMod val="75000"/>
                  <a:lumOff val="25000"/>
                </a:schemeClr>
              </a:solidFill>
            </a:endParaRPr>
          </a:p>
          <a:p>
            <a:pPr>
              <a:lnSpc>
                <a:spcPct val="120000"/>
              </a:lnSpc>
              <a:spcBef>
                <a:spcPts val="1000"/>
              </a:spcBef>
              <a:buClr>
                <a:schemeClr val="accent1"/>
              </a:buClr>
              <a:buSzPct val="80000"/>
            </a:pPr>
            <a:r>
              <a:rPr lang="en-US" sz="2300" i="1" dirty="0">
                <a:solidFill>
                  <a:schemeClr val="tx1">
                    <a:lumMod val="75000"/>
                    <a:lumOff val="25000"/>
                  </a:schemeClr>
                </a:solidFill>
              </a:rPr>
              <a:t>At LCI, we still believe in giving our students the best high school experience possible, even in an E-Learning environment.  This includes learning opportunities that happen outside of the conventional classroom like participating in school athletics, being part of fine arts performances, or partaking in extracurricular clubs.  LCI students registered as E-Learners are still LCI students and will be invited to be part of all the amazing opportunities we provide outside of the classroom.</a:t>
            </a:r>
            <a:endParaRPr lang="en-US" sz="2300" b="1" i="1" dirty="0">
              <a:solidFill>
                <a:schemeClr val="tx1">
                  <a:lumMod val="75000"/>
                  <a:lumOff val="25000"/>
                </a:schemeClr>
              </a:solidFill>
            </a:endParaRPr>
          </a:p>
        </p:txBody>
      </p:sp>
      <p:cxnSp>
        <p:nvCxnSpPr>
          <p:cNvPr id="77" name="Straight Connector 7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descr="Logo&#10;&#10;Description automatically generated">
            <a:extLst>
              <a:ext uri="{FF2B5EF4-FFF2-40B4-BE49-F238E27FC236}">
                <a16:creationId xmlns:a16="http://schemas.microsoft.com/office/drawing/2014/main" id="{2CE7777E-B124-4105-981A-29E411936F03}"/>
              </a:ext>
            </a:extLst>
          </p:cNvPr>
          <p:cNvPicPr>
            <a:picLocks noChangeAspect="1"/>
          </p:cNvPicPr>
          <p:nvPr/>
        </p:nvPicPr>
        <p:blipFill>
          <a:blip r:embed="rId4"/>
          <a:stretch>
            <a:fillRect/>
          </a:stretch>
        </p:blipFill>
        <p:spPr>
          <a:xfrm>
            <a:off x="126875" y="134337"/>
            <a:ext cx="643716" cy="682301"/>
          </a:xfrm>
          <a:prstGeom prst="rect">
            <a:avLst/>
          </a:prstGeom>
        </p:spPr>
      </p:pic>
    </p:spTree>
    <p:extLst>
      <p:ext uri="{BB962C8B-B14F-4D97-AF65-F5344CB8AC3E}">
        <p14:creationId xmlns:p14="http://schemas.microsoft.com/office/powerpoint/2010/main" val="3847019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3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2CE7777E-B124-4105-981A-29E411936F03}"/>
              </a:ext>
            </a:extLst>
          </p:cNvPr>
          <p:cNvPicPr>
            <a:picLocks noChangeAspect="1"/>
          </p:cNvPicPr>
          <p:nvPr/>
        </p:nvPicPr>
        <p:blipFill>
          <a:blip r:embed="rId3"/>
          <a:stretch>
            <a:fillRect/>
          </a:stretch>
        </p:blipFill>
        <p:spPr>
          <a:xfrm>
            <a:off x="638559" y="620026"/>
            <a:ext cx="779593" cy="826323"/>
          </a:xfrm>
          <a:prstGeom prst="rect">
            <a:avLst/>
          </a:prstGeom>
        </p:spPr>
      </p:pic>
      <p:sp>
        <p:nvSpPr>
          <p:cNvPr id="55" name="TextBox 54">
            <a:extLst>
              <a:ext uri="{FF2B5EF4-FFF2-40B4-BE49-F238E27FC236}">
                <a16:creationId xmlns:a16="http://schemas.microsoft.com/office/drawing/2014/main" id="{69416CBF-BE62-4408-89FB-3D6F68ED45DE}"/>
              </a:ext>
            </a:extLst>
          </p:cNvPr>
          <p:cNvSpPr txBox="1"/>
          <p:nvPr/>
        </p:nvSpPr>
        <p:spPr>
          <a:xfrm>
            <a:off x="1662385" y="722560"/>
            <a:ext cx="9273440" cy="815608"/>
          </a:xfrm>
          <a:prstGeom prst="rect">
            <a:avLst/>
          </a:prstGeom>
          <a:noFill/>
        </p:spPr>
        <p:txBody>
          <a:bodyPr wrap="square" rtlCol="0">
            <a:spAutoFit/>
          </a:bodyPr>
          <a:lstStyle/>
          <a:p>
            <a:r>
              <a:rPr lang="en-US" sz="3600" b="1" i="1" dirty="0">
                <a:solidFill>
                  <a:srgbClr val="2C5234"/>
                </a:solidFill>
                <a:effectLst>
                  <a:outerShdw blurRad="38100" dist="38100" dir="2700000" algn="tl">
                    <a:srgbClr val="000000">
                      <a:alpha val="43137"/>
                    </a:srgbClr>
                  </a:outerShdw>
                </a:effectLst>
              </a:rPr>
              <a:t>Other Opportunities for E-Learners</a:t>
            </a:r>
            <a:endParaRPr lang="en-US" sz="3200" b="1" i="1" dirty="0">
              <a:solidFill>
                <a:srgbClr val="2C5234"/>
              </a:solidFill>
              <a:effectLst>
                <a:outerShdw blurRad="38100" dist="38100" dir="2700000" algn="tl">
                  <a:srgbClr val="000000">
                    <a:alpha val="43137"/>
                  </a:srgbClr>
                </a:outerShdw>
              </a:effectLst>
            </a:endParaRPr>
          </a:p>
          <a:p>
            <a:pPr algn="r"/>
            <a:endParaRPr lang="en-US" sz="1100" b="1" i="1" dirty="0">
              <a:solidFill>
                <a:srgbClr val="2C5234"/>
              </a:solidFill>
            </a:endParaRPr>
          </a:p>
        </p:txBody>
      </p:sp>
      <p:pic>
        <p:nvPicPr>
          <p:cNvPr id="38" name="Picture 37">
            <a:extLst>
              <a:ext uri="{FF2B5EF4-FFF2-40B4-BE49-F238E27FC236}">
                <a16:creationId xmlns:a16="http://schemas.microsoft.com/office/drawing/2014/main" id="{6CE6F18E-2DF7-4B75-AEF6-9E024DC88BC0}"/>
              </a:ext>
            </a:extLst>
          </p:cNvPr>
          <p:cNvPicPr>
            <a:picLocks noChangeAspect="1"/>
          </p:cNvPicPr>
          <p:nvPr/>
        </p:nvPicPr>
        <p:blipFill rotWithShape="1">
          <a:blip r:embed="rId4"/>
          <a:srcRect l="7892" r="9582"/>
          <a:stretch/>
        </p:blipFill>
        <p:spPr>
          <a:xfrm>
            <a:off x="882140" y="1780668"/>
            <a:ext cx="2323262" cy="1591372"/>
          </a:xfrm>
          <a:prstGeom prst="rect">
            <a:avLst/>
          </a:prstGeom>
          <a:ln w="57150">
            <a:solidFill>
              <a:srgbClr val="FFC72C"/>
            </a:solidFill>
          </a:ln>
        </p:spPr>
      </p:pic>
      <p:pic>
        <p:nvPicPr>
          <p:cNvPr id="40" name="Picture 39">
            <a:extLst>
              <a:ext uri="{FF2B5EF4-FFF2-40B4-BE49-F238E27FC236}">
                <a16:creationId xmlns:a16="http://schemas.microsoft.com/office/drawing/2014/main" id="{8B3BEBBF-6611-4796-B36F-2CBDD41EA8DD}"/>
              </a:ext>
            </a:extLst>
          </p:cNvPr>
          <p:cNvPicPr>
            <a:picLocks noChangeAspect="1"/>
          </p:cNvPicPr>
          <p:nvPr/>
        </p:nvPicPr>
        <p:blipFill>
          <a:blip r:embed="rId5"/>
          <a:stretch>
            <a:fillRect/>
          </a:stretch>
        </p:blipFill>
        <p:spPr>
          <a:xfrm>
            <a:off x="3789105" y="1780668"/>
            <a:ext cx="2492061" cy="1591372"/>
          </a:xfrm>
          <a:prstGeom prst="rect">
            <a:avLst/>
          </a:prstGeom>
          <a:ln w="57150">
            <a:solidFill>
              <a:srgbClr val="2C5234"/>
            </a:solidFill>
          </a:ln>
        </p:spPr>
      </p:pic>
      <p:pic>
        <p:nvPicPr>
          <p:cNvPr id="42" name="Picture 41">
            <a:extLst>
              <a:ext uri="{FF2B5EF4-FFF2-40B4-BE49-F238E27FC236}">
                <a16:creationId xmlns:a16="http://schemas.microsoft.com/office/drawing/2014/main" id="{234332A9-C313-429C-A2DD-FABBEBE5B5E0}"/>
              </a:ext>
            </a:extLst>
          </p:cNvPr>
          <p:cNvPicPr>
            <a:picLocks noChangeAspect="1"/>
          </p:cNvPicPr>
          <p:nvPr/>
        </p:nvPicPr>
        <p:blipFill rotWithShape="1">
          <a:blip r:embed="rId6"/>
          <a:srcRect l="7122" r="9292"/>
          <a:stretch/>
        </p:blipFill>
        <p:spPr>
          <a:xfrm>
            <a:off x="882140" y="4101274"/>
            <a:ext cx="1711863" cy="1693173"/>
          </a:xfrm>
          <a:prstGeom prst="rect">
            <a:avLst/>
          </a:prstGeom>
          <a:ln w="57150">
            <a:solidFill>
              <a:srgbClr val="2C5234"/>
            </a:solidFill>
          </a:ln>
        </p:spPr>
      </p:pic>
      <p:pic>
        <p:nvPicPr>
          <p:cNvPr id="43" name="Picture 42">
            <a:extLst>
              <a:ext uri="{FF2B5EF4-FFF2-40B4-BE49-F238E27FC236}">
                <a16:creationId xmlns:a16="http://schemas.microsoft.com/office/drawing/2014/main" id="{AD80D1DA-623B-401D-9247-971FBBA8D191}"/>
              </a:ext>
            </a:extLst>
          </p:cNvPr>
          <p:cNvPicPr>
            <a:picLocks noChangeAspect="1"/>
          </p:cNvPicPr>
          <p:nvPr/>
        </p:nvPicPr>
        <p:blipFill rotWithShape="1">
          <a:blip r:embed="rId7"/>
          <a:srcRect t="19457" r="9941"/>
          <a:stretch/>
        </p:blipFill>
        <p:spPr>
          <a:xfrm>
            <a:off x="3205402" y="4101274"/>
            <a:ext cx="1727404" cy="1693172"/>
          </a:xfrm>
          <a:prstGeom prst="rect">
            <a:avLst/>
          </a:prstGeom>
          <a:ln w="57150">
            <a:solidFill>
              <a:srgbClr val="FFC72C"/>
            </a:solidFill>
          </a:ln>
        </p:spPr>
      </p:pic>
      <p:pic>
        <p:nvPicPr>
          <p:cNvPr id="44" name="Picture 43">
            <a:extLst>
              <a:ext uri="{FF2B5EF4-FFF2-40B4-BE49-F238E27FC236}">
                <a16:creationId xmlns:a16="http://schemas.microsoft.com/office/drawing/2014/main" id="{AF5DD255-E70C-4306-BEE4-7B5A2403BC26}"/>
              </a:ext>
            </a:extLst>
          </p:cNvPr>
          <p:cNvPicPr>
            <a:picLocks noChangeAspect="1"/>
          </p:cNvPicPr>
          <p:nvPr/>
        </p:nvPicPr>
        <p:blipFill rotWithShape="1">
          <a:blip r:embed="rId8"/>
          <a:srcRect l="4758" t="25430" r="9335"/>
          <a:stretch/>
        </p:blipFill>
        <p:spPr>
          <a:xfrm>
            <a:off x="5624915" y="4098169"/>
            <a:ext cx="2600784" cy="1693174"/>
          </a:xfrm>
          <a:prstGeom prst="rect">
            <a:avLst/>
          </a:prstGeom>
          <a:ln w="57150">
            <a:solidFill>
              <a:srgbClr val="FFC72C"/>
            </a:solidFill>
          </a:ln>
        </p:spPr>
      </p:pic>
      <p:sp>
        <p:nvSpPr>
          <p:cNvPr id="45" name="Title 6">
            <a:extLst>
              <a:ext uri="{FF2B5EF4-FFF2-40B4-BE49-F238E27FC236}">
                <a16:creationId xmlns:a16="http://schemas.microsoft.com/office/drawing/2014/main" id="{3AC03F4A-621A-44AC-B853-4E1C33E28F61}"/>
              </a:ext>
            </a:extLst>
          </p:cNvPr>
          <p:cNvSpPr txBox="1">
            <a:spLocks/>
          </p:cNvSpPr>
          <p:nvPr/>
        </p:nvSpPr>
        <p:spPr>
          <a:xfrm>
            <a:off x="809485" y="3421309"/>
            <a:ext cx="2539558" cy="138686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i="1" dirty="0"/>
              <a:t>Be part of the provincial champion LCI Rams football legacy </a:t>
            </a:r>
            <a:endParaRPr lang="en-CA" sz="1100" i="1" dirty="0"/>
          </a:p>
        </p:txBody>
      </p:sp>
      <p:sp>
        <p:nvSpPr>
          <p:cNvPr id="46" name="Title 6">
            <a:extLst>
              <a:ext uri="{FF2B5EF4-FFF2-40B4-BE49-F238E27FC236}">
                <a16:creationId xmlns:a16="http://schemas.microsoft.com/office/drawing/2014/main" id="{F57D5D75-E766-43B4-A4A9-A40167A4E7FA}"/>
              </a:ext>
            </a:extLst>
          </p:cNvPr>
          <p:cNvSpPr txBox="1">
            <a:spLocks/>
          </p:cNvSpPr>
          <p:nvPr/>
        </p:nvSpPr>
        <p:spPr>
          <a:xfrm>
            <a:off x="3712977" y="3424000"/>
            <a:ext cx="2539558" cy="138686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i="1" dirty="0"/>
              <a:t>Annual LCI Dance Academy production at the Yates theater </a:t>
            </a:r>
            <a:endParaRPr lang="en-CA" sz="1100" i="1" dirty="0"/>
          </a:p>
        </p:txBody>
      </p:sp>
      <p:sp>
        <p:nvSpPr>
          <p:cNvPr id="48" name="Title 6">
            <a:extLst>
              <a:ext uri="{FF2B5EF4-FFF2-40B4-BE49-F238E27FC236}">
                <a16:creationId xmlns:a16="http://schemas.microsoft.com/office/drawing/2014/main" id="{28B5F0D6-BF39-4A2D-B689-45101378DE40}"/>
              </a:ext>
            </a:extLst>
          </p:cNvPr>
          <p:cNvSpPr txBox="1">
            <a:spLocks/>
          </p:cNvSpPr>
          <p:nvPr/>
        </p:nvSpPr>
        <p:spPr>
          <a:xfrm>
            <a:off x="5532226" y="5846489"/>
            <a:ext cx="2539558" cy="57790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i="1" dirty="0"/>
              <a:t>LCI Clippers Curling team  </a:t>
            </a:r>
            <a:endParaRPr lang="en-CA" sz="1100" i="1" dirty="0"/>
          </a:p>
        </p:txBody>
      </p:sp>
      <p:sp>
        <p:nvSpPr>
          <p:cNvPr id="49" name="Title 6">
            <a:extLst>
              <a:ext uri="{FF2B5EF4-FFF2-40B4-BE49-F238E27FC236}">
                <a16:creationId xmlns:a16="http://schemas.microsoft.com/office/drawing/2014/main" id="{FFFCBB0C-5C05-4E41-B982-FB2243FC82DE}"/>
              </a:ext>
            </a:extLst>
          </p:cNvPr>
          <p:cNvSpPr txBox="1">
            <a:spLocks/>
          </p:cNvSpPr>
          <p:nvPr/>
        </p:nvSpPr>
        <p:spPr>
          <a:xfrm>
            <a:off x="3124094" y="5874151"/>
            <a:ext cx="1808712" cy="57790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i="1" dirty="0"/>
              <a:t>Award winning LCI chamber choir </a:t>
            </a:r>
            <a:endParaRPr lang="en-CA" sz="1100" i="1" dirty="0"/>
          </a:p>
        </p:txBody>
      </p:sp>
      <p:sp>
        <p:nvSpPr>
          <p:cNvPr id="50" name="Title 6">
            <a:extLst>
              <a:ext uri="{FF2B5EF4-FFF2-40B4-BE49-F238E27FC236}">
                <a16:creationId xmlns:a16="http://schemas.microsoft.com/office/drawing/2014/main" id="{69397053-648C-4D15-85A8-B31EA9948BD8}"/>
              </a:ext>
            </a:extLst>
          </p:cNvPr>
          <p:cNvSpPr txBox="1">
            <a:spLocks/>
          </p:cNvSpPr>
          <p:nvPr/>
        </p:nvSpPr>
        <p:spPr>
          <a:xfrm>
            <a:off x="781401" y="5841695"/>
            <a:ext cx="1868857" cy="57790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i="1" dirty="0"/>
              <a:t>LCI Rugby is one of dozens of athletic opportunities </a:t>
            </a:r>
            <a:endParaRPr lang="en-CA" sz="1100" i="1" dirty="0"/>
          </a:p>
        </p:txBody>
      </p:sp>
      <p:pic>
        <p:nvPicPr>
          <p:cNvPr id="5" name="Picture 4">
            <a:extLst>
              <a:ext uri="{FF2B5EF4-FFF2-40B4-BE49-F238E27FC236}">
                <a16:creationId xmlns:a16="http://schemas.microsoft.com/office/drawing/2014/main" id="{3E781F72-7199-4FFF-8071-E3947710843D}"/>
              </a:ext>
            </a:extLst>
          </p:cNvPr>
          <p:cNvPicPr>
            <a:picLocks noChangeAspect="1"/>
          </p:cNvPicPr>
          <p:nvPr/>
        </p:nvPicPr>
        <p:blipFill>
          <a:blip r:embed="rId9"/>
          <a:stretch>
            <a:fillRect/>
          </a:stretch>
        </p:blipFill>
        <p:spPr>
          <a:xfrm>
            <a:off x="9542258" y="4977093"/>
            <a:ext cx="1856456" cy="1054254"/>
          </a:xfrm>
          <a:prstGeom prst="rect">
            <a:avLst/>
          </a:prstGeom>
        </p:spPr>
      </p:pic>
      <p:pic>
        <p:nvPicPr>
          <p:cNvPr id="3" name="Picture 2">
            <a:extLst>
              <a:ext uri="{FF2B5EF4-FFF2-40B4-BE49-F238E27FC236}">
                <a16:creationId xmlns:a16="http://schemas.microsoft.com/office/drawing/2014/main" id="{6A6B47CB-B1D4-47A1-977A-0A3E2BAEB578}"/>
              </a:ext>
            </a:extLst>
          </p:cNvPr>
          <p:cNvPicPr>
            <a:picLocks noChangeAspect="1"/>
          </p:cNvPicPr>
          <p:nvPr/>
        </p:nvPicPr>
        <p:blipFill>
          <a:blip r:embed="rId10"/>
          <a:stretch>
            <a:fillRect/>
          </a:stretch>
        </p:blipFill>
        <p:spPr>
          <a:xfrm>
            <a:off x="8439734" y="4043424"/>
            <a:ext cx="1817158" cy="1217046"/>
          </a:xfrm>
          <a:prstGeom prst="rect">
            <a:avLst/>
          </a:prstGeom>
        </p:spPr>
      </p:pic>
      <p:pic>
        <p:nvPicPr>
          <p:cNvPr id="51" name="Picture 50">
            <a:extLst>
              <a:ext uri="{FF2B5EF4-FFF2-40B4-BE49-F238E27FC236}">
                <a16:creationId xmlns:a16="http://schemas.microsoft.com/office/drawing/2014/main" id="{9AF73349-31A5-4255-85F6-FF1316B3021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40910" y="1679995"/>
            <a:ext cx="1358459" cy="961606"/>
          </a:xfrm>
          <a:prstGeom prst="rect">
            <a:avLst/>
          </a:prstGeom>
          <a:ln w="57150">
            <a:solidFill>
              <a:srgbClr val="2C5234"/>
            </a:solidFill>
          </a:ln>
        </p:spPr>
      </p:pic>
      <p:pic>
        <p:nvPicPr>
          <p:cNvPr id="52" name="Picture 51">
            <a:extLst>
              <a:ext uri="{FF2B5EF4-FFF2-40B4-BE49-F238E27FC236}">
                <a16:creationId xmlns:a16="http://schemas.microsoft.com/office/drawing/2014/main" id="{07493980-C756-414D-B189-8C30581B91D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47462" y="1675059"/>
            <a:ext cx="1315454" cy="961605"/>
          </a:xfrm>
          <a:prstGeom prst="rect">
            <a:avLst/>
          </a:prstGeom>
          <a:ln w="57150">
            <a:solidFill>
              <a:srgbClr val="FFC72C"/>
            </a:solidFill>
          </a:ln>
        </p:spPr>
      </p:pic>
      <p:pic>
        <p:nvPicPr>
          <p:cNvPr id="53" name="Picture 52">
            <a:extLst>
              <a:ext uri="{FF2B5EF4-FFF2-40B4-BE49-F238E27FC236}">
                <a16:creationId xmlns:a16="http://schemas.microsoft.com/office/drawing/2014/main" id="{DD792097-384D-4C22-AFBC-657C80D9315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31858" y="1675059"/>
            <a:ext cx="1215000" cy="961604"/>
          </a:xfrm>
          <a:prstGeom prst="rect">
            <a:avLst/>
          </a:prstGeom>
          <a:ln w="57150">
            <a:solidFill>
              <a:srgbClr val="2C5234"/>
            </a:solidFill>
          </a:ln>
        </p:spPr>
      </p:pic>
      <p:sp>
        <p:nvSpPr>
          <p:cNvPr id="54" name="Title 6">
            <a:extLst>
              <a:ext uri="{FF2B5EF4-FFF2-40B4-BE49-F238E27FC236}">
                <a16:creationId xmlns:a16="http://schemas.microsoft.com/office/drawing/2014/main" id="{2BF48605-7C31-4E4C-A4DE-A8543273F223}"/>
              </a:ext>
            </a:extLst>
          </p:cNvPr>
          <p:cNvSpPr txBox="1">
            <a:spLocks/>
          </p:cNvSpPr>
          <p:nvPr/>
        </p:nvSpPr>
        <p:spPr>
          <a:xfrm>
            <a:off x="6758178" y="2773555"/>
            <a:ext cx="4763558" cy="57790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i="1" dirty="0"/>
              <a:t>Second-to-none learning opportunities in the trades including mechanics, carpentry, autobody, and welding.  Not to mention a full dance studio, drama theater, and band/choir studios</a:t>
            </a:r>
            <a:endParaRPr lang="en-CA" sz="1100" i="1" dirty="0"/>
          </a:p>
        </p:txBody>
      </p:sp>
    </p:spTree>
    <p:extLst>
      <p:ext uri="{BB962C8B-B14F-4D97-AF65-F5344CB8AC3E}">
        <p14:creationId xmlns:p14="http://schemas.microsoft.com/office/powerpoint/2010/main" val="8084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P spid="49" grpId="0"/>
      <p:bldP spid="50"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3"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0" name="Straight Connector 29">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Logo&#10;&#10;Description automatically generated">
            <a:extLst>
              <a:ext uri="{FF2B5EF4-FFF2-40B4-BE49-F238E27FC236}">
                <a16:creationId xmlns:a16="http://schemas.microsoft.com/office/drawing/2014/main" id="{D30FD9F7-DC6C-47DD-BEFE-7A2EF3A402CF}"/>
              </a:ext>
            </a:extLst>
          </p:cNvPr>
          <p:cNvPicPr>
            <a:picLocks noChangeAspect="1"/>
          </p:cNvPicPr>
          <p:nvPr/>
        </p:nvPicPr>
        <p:blipFill>
          <a:blip r:embed="rId3"/>
          <a:stretch>
            <a:fillRect/>
          </a:stretch>
        </p:blipFill>
        <p:spPr>
          <a:xfrm>
            <a:off x="10912978" y="143938"/>
            <a:ext cx="1009319" cy="1069819"/>
          </a:xfrm>
          <a:prstGeom prst="rect">
            <a:avLst/>
          </a:prstGeom>
        </p:spPr>
      </p:pic>
      <p:sp>
        <p:nvSpPr>
          <p:cNvPr id="23" name="TextBox 22">
            <a:extLst>
              <a:ext uri="{FF2B5EF4-FFF2-40B4-BE49-F238E27FC236}">
                <a16:creationId xmlns:a16="http://schemas.microsoft.com/office/drawing/2014/main" id="{12ECB56D-2310-4BE2-947B-26074F394427}"/>
              </a:ext>
            </a:extLst>
          </p:cNvPr>
          <p:cNvSpPr txBox="1"/>
          <p:nvPr/>
        </p:nvSpPr>
        <p:spPr>
          <a:xfrm>
            <a:off x="1052048" y="204645"/>
            <a:ext cx="8816025" cy="877163"/>
          </a:xfrm>
          <a:prstGeom prst="rect">
            <a:avLst/>
          </a:prstGeom>
          <a:noFill/>
        </p:spPr>
        <p:txBody>
          <a:bodyPr wrap="square" rtlCol="0">
            <a:spAutoFit/>
          </a:bodyPr>
          <a:lstStyle/>
          <a:p>
            <a:r>
              <a:rPr lang="en-US" sz="4000" b="1" i="1" dirty="0">
                <a:solidFill>
                  <a:srgbClr val="2C5234"/>
                </a:solidFill>
                <a:effectLst>
                  <a:outerShdw blurRad="38100" dist="38100" dir="2700000" algn="tl">
                    <a:srgbClr val="000000">
                      <a:alpha val="43137"/>
                    </a:srgbClr>
                  </a:outerShdw>
                </a:effectLst>
              </a:rPr>
              <a:t>Can I be a 100% Online Learner? </a:t>
            </a:r>
          </a:p>
          <a:p>
            <a:endParaRPr lang="en-US" sz="1100" b="1" i="1" dirty="0">
              <a:solidFill>
                <a:srgbClr val="2C5234"/>
              </a:solidFill>
            </a:endParaRPr>
          </a:p>
        </p:txBody>
      </p:sp>
      <p:sp>
        <p:nvSpPr>
          <p:cNvPr id="25" name="TextBox 24">
            <a:extLst>
              <a:ext uri="{FF2B5EF4-FFF2-40B4-BE49-F238E27FC236}">
                <a16:creationId xmlns:a16="http://schemas.microsoft.com/office/drawing/2014/main" id="{7714E46F-303F-423F-922E-036CCF14F362}"/>
              </a:ext>
            </a:extLst>
          </p:cNvPr>
          <p:cNvSpPr txBox="1"/>
          <p:nvPr/>
        </p:nvSpPr>
        <p:spPr>
          <a:xfrm>
            <a:off x="884280" y="939097"/>
            <a:ext cx="9654409" cy="3000821"/>
          </a:xfrm>
          <a:prstGeom prst="rect">
            <a:avLst/>
          </a:prstGeom>
          <a:noFill/>
        </p:spPr>
        <p:txBody>
          <a:bodyPr wrap="square" rtlCol="0">
            <a:spAutoFit/>
          </a:bodyPr>
          <a:lstStyle/>
          <a:p>
            <a:endParaRPr lang="en-US" sz="1100" b="1" i="1" dirty="0">
              <a:solidFill>
                <a:srgbClr val="2C5234"/>
              </a:solidFill>
            </a:endParaRPr>
          </a:p>
          <a:p>
            <a:pPr marL="268288" indent="-268288"/>
            <a:r>
              <a:rPr lang="en-US" sz="2400" b="1" i="1" dirty="0">
                <a:solidFill>
                  <a:srgbClr val="2C5234"/>
                </a:solidFill>
              </a:rPr>
              <a:t>The answer to that question is YES!</a:t>
            </a:r>
          </a:p>
          <a:p>
            <a:pPr marL="268288" indent="-268288"/>
            <a:endParaRPr lang="en-US" sz="500" b="1" i="1" dirty="0">
              <a:solidFill>
                <a:srgbClr val="2C5234"/>
              </a:solidFill>
            </a:endParaRPr>
          </a:p>
          <a:p>
            <a:pPr marL="268288" indent="-268288">
              <a:buFont typeface="Arial" panose="020B0604020202020204" pitchFamily="34" charset="0"/>
              <a:buChar char="•"/>
            </a:pPr>
            <a:r>
              <a:rPr lang="en-US" sz="2000" i="1" dirty="0">
                <a:solidFill>
                  <a:srgbClr val="2C5234"/>
                </a:solidFill>
              </a:rPr>
              <a:t>LCI also hosts an “Independent Learning Center” where a breadth of supplementary courses are offered to help students gain credits and meet graduation requirements without having to come on campus for option or CTS courses.</a:t>
            </a:r>
          </a:p>
          <a:p>
            <a:endParaRPr lang="en-US" sz="900" i="1" dirty="0">
              <a:solidFill>
                <a:srgbClr val="2C5234"/>
              </a:solidFill>
            </a:endParaRPr>
          </a:p>
          <a:p>
            <a:pPr marL="268288" indent="-268288">
              <a:buFont typeface="Arial" panose="020B0604020202020204" pitchFamily="34" charset="0"/>
              <a:buChar char="•"/>
            </a:pPr>
            <a:r>
              <a:rPr lang="en-US" sz="2000" i="1" dirty="0">
                <a:solidFill>
                  <a:srgbClr val="2C5234"/>
                </a:solidFill>
              </a:rPr>
              <a:t>Courses offered through the Independent Learning Center are taught    A-Synchronously and can be completed when convenient for the student at their own pace</a:t>
            </a:r>
          </a:p>
        </p:txBody>
      </p:sp>
      <p:sp>
        <p:nvSpPr>
          <p:cNvPr id="27" name="TextBox 26">
            <a:extLst>
              <a:ext uri="{FF2B5EF4-FFF2-40B4-BE49-F238E27FC236}">
                <a16:creationId xmlns:a16="http://schemas.microsoft.com/office/drawing/2014/main" id="{35DEC840-35F4-4A6C-8767-C94D7E115C66}"/>
              </a:ext>
            </a:extLst>
          </p:cNvPr>
          <p:cNvSpPr txBox="1"/>
          <p:nvPr/>
        </p:nvSpPr>
        <p:spPr>
          <a:xfrm>
            <a:off x="446237" y="4237672"/>
            <a:ext cx="9654409" cy="830997"/>
          </a:xfrm>
          <a:prstGeom prst="rect">
            <a:avLst/>
          </a:prstGeom>
          <a:noFill/>
        </p:spPr>
        <p:txBody>
          <a:bodyPr wrap="square" rtlCol="0">
            <a:spAutoFit/>
          </a:bodyPr>
          <a:lstStyle/>
          <a:p>
            <a:r>
              <a:rPr lang="en-US" sz="2400" b="1" i="1" dirty="0">
                <a:solidFill>
                  <a:srgbClr val="2C5234"/>
                </a:solidFill>
              </a:rPr>
              <a:t>LCI also has dedicated teachers to facilitate students who want to meet graduation requirements though:</a:t>
            </a:r>
          </a:p>
        </p:txBody>
      </p:sp>
      <p:pic>
        <p:nvPicPr>
          <p:cNvPr id="29" name="Picture 28">
            <a:extLst>
              <a:ext uri="{FF2B5EF4-FFF2-40B4-BE49-F238E27FC236}">
                <a16:creationId xmlns:a16="http://schemas.microsoft.com/office/drawing/2014/main" id="{7E9EB4E8-2377-49A5-9F12-C0D89D1D6C9D}"/>
              </a:ext>
            </a:extLst>
          </p:cNvPr>
          <p:cNvPicPr>
            <a:picLocks noChangeAspect="1"/>
          </p:cNvPicPr>
          <p:nvPr/>
        </p:nvPicPr>
        <p:blipFill>
          <a:blip r:embed="rId4"/>
          <a:stretch>
            <a:fillRect/>
          </a:stretch>
        </p:blipFill>
        <p:spPr>
          <a:xfrm>
            <a:off x="965144" y="5218217"/>
            <a:ext cx="1894458" cy="1273497"/>
          </a:xfrm>
          <a:prstGeom prst="rect">
            <a:avLst/>
          </a:prstGeom>
        </p:spPr>
      </p:pic>
      <p:pic>
        <p:nvPicPr>
          <p:cNvPr id="31" name="Picture 30">
            <a:extLst>
              <a:ext uri="{FF2B5EF4-FFF2-40B4-BE49-F238E27FC236}">
                <a16:creationId xmlns:a16="http://schemas.microsoft.com/office/drawing/2014/main" id="{8BA109B1-7AFF-474A-B56A-319B4937A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569" y="5164482"/>
            <a:ext cx="1875644" cy="1406733"/>
          </a:xfrm>
          <a:prstGeom prst="rect">
            <a:avLst/>
          </a:prstGeom>
        </p:spPr>
      </p:pic>
      <p:pic>
        <p:nvPicPr>
          <p:cNvPr id="6" name="Picture 5">
            <a:extLst>
              <a:ext uri="{FF2B5EF4-FFF2-40B4-BE49-F238E27FC236}">
                <a16:creationId xmlns:a16="http://schemas.microsoft.com/office/drawing/2014/main" id="{3EF72A74-87EA-40CB-A6B0-647C4C7B7DB2}"/>
              </a:ext>
            </a:extLst>
          </p:cNvPr>
          <p:cNvPicPr>
            <a:picLocks noChangeAspect="1"/>
          </p:cNvPicPr>
          <p:nvPr/>
        </p:nvPicPr>
        <p:blipFill>
          <a:blip r:embed="rId6"/>
          <a:stretch>
            <a:fillRect/>
          </a:stretch>
        </p:blipFill>
        <p:spPr>
          <a:xfrm>
            <a:off x="5489125" y="5218218"/>
            <a:ext cx="2040717" cy="1331752"/>
          </a:xfrm>
          <a:prstGeom prst="rect">
            <a:avLst/>
          </a:prstGeom>
        </p:spPr>
      </p:pic>
      <p:sp>
        <p:nvSpPr>
          <p:cNvPr id="8" name="Rectangle: Rounded Corners 7">
            <a:extLst>
              <a:ext uri="{FF2B5EF4-FFF2-40B4-BE49-F238E27FC236}">
                <a16:creationId xmlns:a16="http://schemas.microsoft.com/office/drawing/2014/main" id="{6950470C-C575-485E-A3EB-639D141FF9B1}"/>
              </a:ext>
            </a:extLst>
          </p:cNvPr>
          <p:cNvSpPr/>
          <p:nvPr/>
        </p:nvSpPr>
        <p:spPr>
          <a:xfrm>
            <a:off x="5479890" y="5218218"/>
            <a:ext cx="2049952" cy="1325290"/>
          </a:xfrm>
          <a:prstGeom prst="roundRect">
            <a:avLst>
              <a:gd name="adj" fmla="val 7272"/>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8149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3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2CE7777E-B124-4105-981A-29E411936F03}"/>
              </a:ext>
            </a:extLst>
          </p:cNvPr>
          <p:cNvPicPr>
            <a:picLocks noChangeAspect="1"/>
          </p:cNvPicPr>
          <p:nvPr/>
        </p:nvPicPr>
        <p:blipFill>
          <a:blip r:embed="rId3"/>
          <a:stretch>
            <a:fillRect/>
          </a:stretch>
        </p:blipFill>
        <p:spPr>
          <a:xfrm>
            <a:off x="638559" y="620026"/>
            <a:ext cx="779593" cy="826323"/>
          </a:xfrm>
          <a:prstGeom prst="rect">
            <a:avLst/>
          </a:prstGeom>
        </p:spPr>
      </p:pic>
      <p:sp>
        <p:nvSpPr>
          <p:cNvPr id="55" name="TextBox 54">
            <a:extLst>
              <a:ext uri="{FF2B5EF4-FFF2-40B4-BE49-F238E27FC236}">
                <a16:creationId xmlns:a16="http://schemas.microsoft.com/office/drawing/2014/main" id="{69416CBF-BE62-4408-89FB-3D6F68ED45DE}"/>
              </a:ext>
            </a:extLst>
          </p:cNvPr>
          <p:cNvSpPr txBox="1"/>
          <p:nvPr/>
        </p:nvSpPr>
        <p:spPr>
          <a:xfrm>
            <a:off x="1678864" y="620026"/>
            <a:ext cx="9273440" cy="938719"/>
          </a:xfrm>
          <a:prstGeom prst="rect">
            <a:avLst/>
          </a:prstGeom>
          <a:noFill/>
        </p:spPr>
        <p:txBody>
          <a:bodyPr wrap="square" rtlCol="0">
            <a:spAutoFit/>
          </a:bodyPr>
          <a:lstStyle/>
          <a:p>
            <a:r>
              <a:rPr lang="en-US" sz="4400" b="1" i="1" dirty="0">
                <a:solidFill>
                  <a:srgbClr val="2C5234"/>
                </a:solidFill>
                <a:effectLst>
                  <a:outerShdw blurRad="38100" dist="38100" dir="2700000" algn="tl">
                    <a:srgbClr val="000000">
                      <a:alpha val="43137"/>
                    </a:srgbClr>
                  </a:outerShdw>
                </a:effectLst>
              </a:rPr>
              <a:t>E-Learning Criteria</a:t>
            </a:r>
            <a:endParaRPr lang="en-US" sz="4000" b="1" i="1" dirty="0">
              <a:solidFill>
                <a:srgbClr val="2C5234"/>
              </a:solidFill>
              <a:effectLst>
                <a:outerShdw blurRad="38100" dist="38100" dir="2700000" algn="tl">
                  <a:srgbClr val="000000">
                    <a:alpha val="43137"/>
                  </a:srgbClr>
                </a:outerShdw>
              </a:effectLst>
            </a:endParaRPr>
          </a:p>
          <a:p>
            <a:pPr algn="r"/>
            <a:endParaRPr lang="en-US" sz="1100" b="1" i="1" dirty="0">
              <a:solidFill>
                <a:srgbClr val="2C5234"/>
              </a:solidFill>
            </a:endParaRPr>
          </a:p>
        </p:txBody>
      </p:sp>
      <p:sp>
        <p:nvSpPr>
          <p:cNvPr id="4" name="TextBox 3">
            <a:extLst>
              <a:ext uri="{FF2B5EF4-FFF2-40B4-BE49-F238E27FC236}">
                <a16:creationId xmlns:a16="http://schemas.microsoft.com/office/drawing/2014/main" id="{C7BE10B7-8200-44D6-B65D-54A479AE88E5}"/>
              </a:ext>
            </a:extLst>
          </p:cNvPr>
          <p:cNvSpPr txBox="1"/>
          <p:nvPr/>
        </p:nvSpPr>
        <p:spPr>
          <a:xfrm>
            <a:off x="697875" y="1667908"/>
            <a:ext cx="3280835" cy="4620239"/>
          </a:xfrm>
          <a:prstGeom prst="rect">
            <a:avLst/>
          </a:prstGeom>
          <a:noFill/>
        </p:spPr>
        <p:txBody>
          <a:bodyPr wrap="square" rtlCol="0">
            <a:spAutoFit/>
          </a:bodyPr>
          <a:lstStyle/>
          <a:p>
            <a:pPr>
              <a:lnSpc>
                <a:spcPct val="107000"/>
              </a:lnSpc>
              <a:spcAft>
                <a:spcPts val="800"/>
              </a:spcAft>
            </a:pPr>
            <a:r>
              <a:rPr lang="en-US" sz="2200" b="1" i="1"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Technology Requirements</a:t>
            </a:r>
          </a:p>
          <a:p>
            <a:pPr marL="285750" indent="-285750">
              <a:lnSpc>
                <a:spcPct val="107000"/>
              </a:lnSpc>
              <a:spcAft>
                <a:spcPts val="800"/>
              </a:spcAft>
              <a:buFont typeface="Arial" panose="020B0604020202020204" pitchFamily="34" charset="0"/>
              <a:buChar char="•"/>
            </a:pPr>
            <a:r>
              <a:rPr lang="en-US" sz="1400" b="1" u="sng"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Desktop or laptop </a:t>
            </a: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with a keyboard and mouse that does not need to be shared by other household members throughout the day (phones or tablets will </a:t>
            </a:r>
            <a:r>
              <a:rPr lang="en-US" sz="1400" b="1" u="sng"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not</a:t>
            </a: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 suffice)</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Webcam or a device with a webcam/camera</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Speaker system with adequate volume</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Wired headset with microphone</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Reliable high speed internet connection</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Office 365 software (free to all Lethbridge School Division students)</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Internet browser (i.e. Safari, Firefox, Microsoft Edge or Chrome)</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3A63AE0A-9100-48AC-A5FA-B6DF824FAFA0}"/>
              </a:ext>
            </a:extLst>
          </p:cNvPr>
          <p:cNvSpPr txBox="1"/>
          <p:nvPr/>
        </p:nvSpPr>
        <p:spPr>
          <a:xfrm>
            <a:off x="4185213" y="1667908"/>
            <a:ext cx="3266099" cy="4217437"/>
          </a:xfrm>
          <a:prstGeom prst="rect">
            <a:avLst/>
          </a:prstGeom>
          <a:noFill/>
        </p:spPr>
        <p:txBody>
          <a:bodyPr wrap="square" rtlCol="0">
            <a:spAutoFit/>
          </a:bodyPr>
          <a:lstStyle/>
          <a:p>
            <a:pPr>
              <a:lnSpc>
                <a:spcPct val="107000"/>
              </a:lnSpc>
              <a:spcAft>
                <a:spcPts val="800"/>
              </a:spcAft>
            </a:pPr>
            <a:r>
              <a:rPr lang="en-US" sz="2200" b="1" i="1"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Student Criteria </a:t>
            </a:r>
          </a:p>
          <a:p>
            <a:pPr marL="285750" indent="-285750">
              <a:lnSpc>
                <a:spcPct val="107000"/>
              </a:lnSpc>
              <a:spcAft>
                <a:spcPts val="800"/>
              </a:spcAft>
              <a:buFont typeface="Arial" panose="020B0604020202020204" pitchFamily="34" charset="0"/>
              <a:buChar char="•"/>
            </a:pP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Commit to e-learning for the entire school year</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b="1" u="sng"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Regularly attend live instructional lessons and/or take part in pre-recorded lessons</a:t>
            </a:r>
            <a:endParaRPr lang="en-CA" sz="1400" b="1" u="sng"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Complete and submit assignments and learning tasks through division-supported platforms and programs (i.e. Microsoft TEAMS or Moodle)</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Actively engage and participate in the online classroom community with </a:t>
            </a:r>
            <a:r>
              <a:rPr lang="en-US" sz="1400" b="1" u="sng"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cameras on during instructional time</a:t>
            </a:r>
          </a:p>
          <a:p>
            <a:pPr marL="285750" indent="-285750">
              <a:lnSpc>
                <a:spcPct val="107000"/>
              </a:lnSpc>
              <a:spcAft>
                <a:spcPts val="800"/>
              </a:spcAft>
              <a:buFont typeface="Arial" panose="020B0604020202020204" pitchFamily="34" charset="0"/>
              <a:buChar char="•"/>
            </a:pPr>
            <a:r>
              <a:rPr lang="en-US" sz="1400" dirty="0">
                <a:solidFill>
                  <a:srgbClr val="2C5234"/>
                </a:solidFill>
                <a:latin typeface="Calibri" panose="020F0502020204030204" pitchFamily="34" charset="0"/>
                <a:ea typeface="Calibri" panose="020F0502020204030204" pitchFamily="34" charset="0"/>
                <a:cs typeface="Times New Roman" panose="02020603050405020304" pitchFamily="18" charset="0"/>
              </a:rPr>
              <a:t>Verifiable and proven success in an online learning environment</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1CF89665-44A9-4C81-814A-3E357479CF4F}"/>
              </a:ext>
            </a:extLst>
          </p:cNvPr>
          <p:cNvSpPr txBox="1"/>
          <p:nvPr/>
        </p:nvSpPr>
        <p:spPr>
          <a:xfrm>
            <a:off x="7565454" y="1336986"/>
            <a:ext cx="3978323" cy="5011565"/>
          </a:xfrm>
          <a:prstGeom prst="rect">
            <a:avLst/>
          </a:prstGeom>
          <a:noFill/>
        </p:spPr>
        <p:txBody>
          <a:bodyPr wrap="square" rtlCol="0">
            <a:spAutoFit/>
          </a:bodyPr>
          <a:lstStyle/>
          <a:p>
            <a:pPr>
              <a:lnSpc>
                <a:spcPct val="107000"/>
              </a:lnSpc>
              <a:spcAft>
                <a:spcPts val="800"/>
              </a:spcAft>
            </a:pPr>
            <a:r>
              <a:rPr lang="en-US" sz="2200" b="1" i="1" dirty="0">
                <a:solidFill>
                  <a:srgbClr val="2C5234"/>
                </a:solidFill>
                <a:latin typeface="Calibri" panose="020F0502020204030204" pitchFamily="34" charset="0"/>
                <a:ea typeface="Calibri" panose="020F0502020204030204" pitchFamily="34" charset="0"/>
                <a:cs typeface="Times New Roman" panose="02020603050405020304" pitchFamily="18" charset="0"/>
              </a:rPr>
              <a:t>Parent Responsibilities</a:t>
            </a:r>
            <a:endParaRPr lang="en-US" sz="2200" b="1" i="1"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Provide the proper technology and internet access for the student</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Occasionally pick up and drop off materials and packages the teacher may require for learning purposes</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b="1" u="sng"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Arrange transportation to the school for occasional face-to-face assessments</a:t>
            </a:r>
            <a:endParaRPr lang="en-CA" sz="1400" b="1" u="sng"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dirty="0">
                <a:solidFill>
                  <a:srgbClr val="2C5234"/>
                </a:solidFill>
                <a:latin typeface="Calibri" panose="020F0502020204030204" pitchFamily="34" charset="0"/>
                <a:ea typeface="Calibri" panose="020F0502020204030204" pitchFamily="34" charset="0"/>
                <a:cs typeface="Times New Roman" panose="02020603050405020304" pitchFamily="18" charset="0"/>
              </a:rPr>
              <a:t>Create and regularly access your PowerSchool account to stay informed on your child’s academic progress.</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Clearly and consistently communicate with the classroom teacher as per teacher’s scheduled communication time</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rPr>
              <a:t>Set up a learning area which is free of distractions and properly equipped with the  learning tools (paper, pencils, rulers, etc.) your child will require</a:t>
            </a:r>
            <a:endParaRPr lang="en-CA" sz="1400" dirty="0">
              <a:solidFill>
                <a:srgbClr val="2C5234"/>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02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2CE7777E-B124-4105-981A-29E411936F03}"/>
              </a:ext>
            </a:extLst>
          </p:cNvPr>
          <p:cNvPicPr>
            <a:picLocks noChangeAspect="1"/>
          </p:cNvPicPr>
          <p:nvPr/>
        </p:nvPicPr>
        <p:blipFill>
          <a:blip r:embed="rId3"/>
          <a:stretch>
            <a:fillRect/>
          </a:stretch>
        </p:blipFill>
        <p:spPr>
          <a:xfrm>
            <a:off x="131174" y="105838"/>
            <a:ext cx="1009319" cy="1069819"/>
          </a:xfrm>
          <a:prstGeom prst="rect">
            <a:avLst/>
          </a:prstGeom>
        </p:spPr>
      </p:pic>
      <p:sp>
        <p:nvSpPr>
          <p:cNvPr id="5" name="TextBox 4">
            <a:extLst>
              <a:ext uri="{FF2B5EF4-FFF2-40B4-BE49-F238E27FC236}">
                <a16:creationId xmlns:a16="http://schemas.microsoft.com/office/drawing/2014/main" id="{1F49B2FC-BA91-4406-8133-0D23045E5F47}"/>
              </a:ext>
            </a:extLst>
          </p:cNvPr>
          <p:cNvSpPr txBox="1"/>
          <p:nvPr/>
        </p:nvSpPr>
        <p:spPr>
          <a:xfrm>
            <a:off x="1405321" y="286804"/>
            <a:ext cx="8401598" cy="707886"/>
          </a:xfrm>
          <a:prstGeom prst="rect">
            <a:avLst/>
          </a:prstGeom>
          <a:noFill/>
        </p:spPr>
        <p:txBody>
          <a:bodyPr wrap="square" rtlCol="0">
            <a:spAutoFit/>
          </a:bodyPr>
          <a:lstStyle/>
          <a:p>
            <a:r>
              <a:rPr lang="en-US" sz="4000" b="1" i="1">
                <a:solidFill>
                  <a:srgbClr val="2C5234"/>
                </a:solidFill>
                <a:effectLst>
                  <a:outerShdw blurRad="38100" dist="38100" dir="2700000" algn="tl">
                    <a:srgbClr val="000000">
                      <a:alpha val="43137"/>
                    </a:srgbClr>
                  </a:outerShdw>
                </a:effectLst>
              </a:rPr>
              <a:t>How do I Apply?</a:t>
            </a:r>
            <a:endParaRPr lang="en-US" sz="3600" b="1" i="1" dirty="0">
              <a:solidFill>
                <a:srgbClr val="2C5234"/>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12759824-1E9D-45D0-869E-73021BA46DFD}"/>
              </a:ext>
            </a:extLst>
          </p:cNvPr>
          <p:cNvSpPr txBox="1"/>
          <p:nvPr/>
        </p:nvSpPr>
        <p:spPr>
          <a:xfrm>
            <a:off x="418230" y="5745843"/>
            <a:ext cx="7534279" cy="1215717"/>
          </a:xfrm>
          <a:prstGeom prst="rect">
            <a:avLst/>
          </a:prstGeom>
          <a:noFill/>
        </p:spPr>
        <p:txBody>
          <a:bodyPr wrap="square" rtlCol="0">
            <a:spAutoFit/>
          </a:bodyPr>
          <a:lstStyle/>
          <a:p>
            <a:endParaRPr lang="en-US" sz="1100" b="1" i="1" dirty="0">
              <a:solidFill>
                <a:srgbClr val="2C5234"/>
              </a:solidFill>
            </a:endParaRPr>
          </a:p>
          <a:p>
            <a:pPr algn="ctr"/>
            <a:r>
              <a:rPr lang="en-US" i="1" dirty="0">
                <a:solidFill>
                  <a:srgbClr val="2C5234"/>
                </a:solidFill>
              </a:rPr>
              <a:t>***  Please note that our ability to run and operate an E-Learning *** program will depend on having enough demand to do so.  </a:t>
            </a:r>
          </a:p>
          <a:p>
            <a:pPr marL="268288" indent="-268288"/>
            <a:endParaRPr lang="en-US" sz="1400" i="1" dirty="0">
              <a:solidFill>
                <a:srgbClr val="2C5234"/>
              </a:solidFill>
            </a:endParaRPr>
          </a:p>
          <a:p>
            <a:pPr algn="r"/>
            <a:endParaRPr lang="en-US" sz="1200" b="1" i="1" dirty="0">
              <a:solidFill>
                <a:srgbClr val="2C5234"/>
              </a:solidFill>
            </a:endParaRPr>
          </a:p>
        </p:txBody>
      </p:sp>
      <p:pic>
        <p:nvPicPr>
          <p:cNvPr id="6" name="Picture 5">
            <a:extLst>
              <a:ext uri="{FF2B5EF4-FFF2-40B4-BE49-F238E27FC236}">
                <a16:creationId xmlns:a16="http://schemas.microsoft.com/office/drawing/2014/main" id="{A6C7F25B-E0AF-477F-9623-215373AF44CA}"/>
              </a:ext>
            </a:extLst>
          </p:cNvPr>
          <p:cNvPicPr>
            <a:picLocks noChangeAspect="1"/>
          </p:cNvPicPr>
          <p:nvPr/>
        </p:nvPicPr>
        <p:blipFill>
          <a:blip r:embed="rId4"/>
          <a:stretch>
            <a:fillRect/>
          </a:stretch>
        </p:blipFill>
        <p:spPr>
          <a:xfrm>
            <a:off x="515761" y="1410370"/>
            <a:ext cx="3325091" cy="4039086"/>
          </a:xfrm>
          <a:prstGeom prst="rect">
            <a:avLst/>
          </a:prstGeom>
        </p:spPr>
      </p:pic>
      <p:sp>
        <p:nvSpPr>
          <p:cNvPr id="35" name="TextBox 34">
            <a:extLst>
              <a:ext uri="{FF2B5EF4-FFF2-40B4-BE49-F238E27FC236}">
                <a16:creationId xmlns:a16="http://schemas.microsoft.com/office/drawing/2014/main" id="{4612560D-D68D-4BC5-841A-7296931ED969}"/>
              </a:ext>
            </a:extLst>
          </p:cNvPr>
          <p:cNvSpPr txBox="1"/>
          <p:nvPr/>
        </p:nvSpPr>
        <p:spPr>
          <a:xfrm>
            <a:off x="3960924" y="1441165"/>
            <a:ext cx="5549759" cy="3893374"/>
          </a:xfrm>
          <a:prstGeom prst="rect">
            <a:avLst/>
          </a:prstGeom>
          <a:noFill/>
        </p:spPr>
        <p:txBody>
          <a:bodyPr wrap="square" rtlCol="0">
            <a:spAutoFit/>
          </a:bodyPr>
          <a:lstStyle/>
          <a:p>
            <a:pPr algn="ctr"/>
            <a:r>
              <a:rPr lang="en-US" b="1" i="1" dirty="0">
                <a:solidFill>
                  <a:srgbClr val="2C5234"/>
                </a:solidFill>
              </a:rPr>
              <a:t>Students must apply to be an E-Learner through the Lethbridge School Division Website at:</a:t>
            </a:r>
          </a:p>
          <a:p>
            <a:pPr algn="ctr"/>
            <a:endParaRPr lang="en-US" sz="1100" b="1" i="1" dirty="0">
              <a:solidFill>
                <a:srgbClr val="2C5234"/>
              </a:solidFill>
            </a:endParaRPr>
          </a:p>
          <a:p>
            <a:pPr algn="ctr"/>
            <a:r>
              <a:rPr lang="en-US" sz="1200" b="1" i="1" dirty="0">
                <a:solidFill>
                  <a:srgbClr val="0070C0"/>
                </a:solidFill>
                <a:hlinkClick r:id="rId5">
                  <a:extLst>
                    <a:ext uri="{A12FA001-AC4F-418D-AE19-62706E023703}">
                      <ahyp:hlinkClr xmlns:ahyp="http://schemas.microsoft.com/office/drawing/2018/hyperlinkcolor" val="tx"/>
                    </a:ext>
                  </a:extLst>
                </a:hlinkClick>
              </a:rPr>
              <a:t>https://lethbridgeelearning.schoolsites.ca/high-school-lci</a:t>
            </a:r>
            <a:r>
              <a:rPr lang="en-US" sz="1200" b="1" i="1" dirty="0">
                <a:solidFill>
                  <a:srgbClr val="0070C0"/>
                </a:solidFill>
              </a:rPr>
              <a:t> </a:t>
            </a:r>
          </a:p>
          <a:p>
            <a:pPr algn="ctr"/>
            <a:endParaRPr lang="en-US" sz="1200" b="1" i="1" dirty="0">
              <a:solidFill>
                <a:srgbClr val="0070C0"/>
              </a:solidFill>
            </a:endParaRPr>
          </a:p>
          <a:p>
            <a:pPr algn="ctr"/>
            <a:r>
              <a:rPr lang="en-US" b="1" i="1" dirty="0">
                <a:solidFill>
                  <a:srgbClr val="2C5234"/>
                </a:solidFill>
              </a:rPr>
              <a:t>The deadline to apply is May 17</a:t>
            </a:r>
            <a:r>
              <a:rPr lang="en-US" b="1" i="1" baseline="30000" dirty="0">
                <a:solidFill>
                  <a:srgbClr val="2C5234"/>
                </a:solidFill>
              </a:rPr>
              <a:t>th</a:t>
            </a:r>
            <a:r>
              <a:rPr lang="en-US" b="1" i="1" dirty="0">
                <a:solidFill>
                  <a:srgbClr val="2C5234"/>
                </a:solidFill>
              </a:rPr>
              <a:t> </a:t>
            </a:r>
          </a:p>
          <a:p>
            <a:pPr algn="ctr"/>
            <a:endParaRPr lang="en-US" b="1" i="1" dirty="0">
              <a:solidFill>
                <a:srgbClr val="2C5234"/>
              </a:solidFill>
            </a:endParaRPr>
          </a:p>
          <a:p>
            <a:pPr algn="ctr"/>
            <a:endParaRPr lang="en-US" sz="1050" b="1" i="1" dirty="0">
              <a:solidFill>
                <a:srgbClr val="2C5234"/>
              </a:solidFill>
            </a:endParaRPr>
          </a:p>
          <a:p>
            <a:pPr algn="ctr"/>
            <a:r>
              <a:rPr lang="en-US" b="1" i="1" u="sng" dirty="0">
                <a:solidFill>
                  <a:srgbClr val="2C5234"/>
                </a:solidFill>
              </a:rPr>
              <a:t>Students should still register at their home school as they normally would for the fall</a:t>
            </a:r>
          </a:p>
          <a:p>
            <a:pPr algn="ctr"/>
            <a:endParaRPr lang="en-US" sz="1600" b="1" i="1" dirty="0">
              <a:solidFill>
                <a:srgbClr val="2C5234"/>
              </a:solidFill>
            </a:endParaRPr>
          </a:p>
          <a:p>
            <a:pPr algn="ctr"/>
            <a:endParaRPr lang="en-US" sz="1600" b="1" i="1" dirty="0">
              <a:solidFill>
                <a:srgbClr val="2C5234"/>
              </a:solidFill>
            </a:endParaRPr>
          </a:p>
          <a:p>
            <a:pPr algn="ctr"/>
            <a:r>
              <a:rPr lang="en-US" b="1" i="1" dirty="0">
                <a:solidFill>
                  <a:srgbClr val="2C5234"/>
                </a:solidFill>
              </a:rPr>
              <a:t>All applicants for LCI’s E-Learning program will be contacted by the school to let them know if their application was successful or not  </a:t>
            </a:r>
          </a:p>
        </p:txBody>
      </p:sp>
    </p:spTree>
    <p:extLst>
      <p:ext uri="{BB962C8B-B14F-4D97-AF65-F5344CB8AC3E}">
        <p14:creationId xmlns:p14="http://schemas.microsoft.com/office/powerpoint/2010/main" val="2786976235"/>
      </p:ext>
    </p:extLst>
  </p:cSld>
  <p:clrMapOvr>
    <a:masterClrMapping/>
  </p:clrMapOvr>
</p:sld>
</file>

<file path=ppt/theme/theme1.xml><?xml version="1.0" encoding="utf-8"?>
<a:theme xmlns:a="http://schemas.openxmlformats.org/drawingml/2006/main" name="Facet">
  <a:themeElements>
    <a:clrScheme name="Custom 7">
      <a:dk1>
        <a:sysClr val="windowText" lastClr="000000"/>
      </a:dk1>
      <a:lt1>
        <a:sysClr val="window" lastClr="FFFFFF"/>
      </a:lt1>
      <a:dk2>
        <a:srgbClr val="2C3C43"/>
      </a:dk2>
      <a:lt2>
        <a:srgbClr val="EBEBEB"/>
      </a:lt2>
      <a:accent1>
        <a:srgbClr val="2C5234"/>
      </a:accent1>
      <a:accent2>
        <a:srgbClr val="FFC72C"/>
      </a:accent2>
      <a:accent3>
        <a:srgbClr val="2C5234"/>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ab9cf49-173f-4b0a-b92c-a4db93dada1c">
      <UserInfo>
        <DisplayName>Darryl Christiansen</DisplayName>
        <AccountId>779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3583A23B1F5045AC133DA7CCE5EA66" ma:contentTypeVersion="13" ma:contentTypeDescription="Create a new document." ma:contentTypeScope="" ma:versionID="af0830f21d1f05db5ac96179a190c65b">
  <xsd:schema xmlns:xsd="http://www.w3.org/2001/XMLSchema" xmlns:xs="http://www.w3.org/2001/XMLSchema" xmlns:p="http://schemas.microsoft.com/office/2006/metadata/properties" xmlns:ns3="ad87325e-eb45-482f-8d00-fe337eaffd2d" xmlns:ns4="3ab9cf49-173f-4b0a-b92c-a4db93dada1c" targetNamespace="http://schemas.microsoft.com/office/2006/metadata/properties" ma:root="true" ma:fieldsID="f375dc05fbc05608f1da37e9ab1409bd" ns3:_="" ns4:_="">
    <xsd:import namespace="ad87325e-eb45-482f-8d00-fe337eaffd2d"/>
    <xsd:import namespace="3ab9cf49-173f-4b0a-b92c-a4db93dada1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7325e-eb45-482f-8d00-fe337eaffd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b9cf49-173f-4b0a-b92c-a4db93dada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6A73DA-1B1D-4560-B8D4-C7A135830669}">
  <ds:schemaRefs>
    <ds:schemaRef ds:uri="http://schemas.microsoft.com/office/2006/documentManagement/types"/>
    <ds:schemaRef ds:uri="http://purl.org/dc/dcmitype/"/>
    <ds:schemaRef ds:uri="http://purl.org/dc/terms/"/>
    <ds:schemaRef ds:uri="3ab9cf49-173f-4b0a-b92c-a4db93dada1c"/>
    <ds:schemaRef ds:uri="http://schemas.microsoft.com/office/infopath/2007/PartnerControls"/>
    <ds:schemaRef ds:uri="http://schemas.openxmlformats.org/package/2006/metadata/core-properties"/>
    <ds:schemaRef ds:uri="http://purl.org/dc/elements/1.1/"/>
    <ds:schemaRef ds:uri="ad87325e-eb45-482f-8d00-fe337eaffd2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83DB1A5-E1B0-4924-BAAB-886170BCBC69}">
  <ds:schemaRefs>
    <ds:schemaRef ds:uri="http://schemas.microsoft.com/sharepoint/v3/contenttype/forms"/>
  </ds:schemaRefs>
</ds:datastoreItem>
</file>

<file path=customXml/itemProps3.xml><?xml version="1.0" encoding="utf-8"?>
<ds:datastoreItem xmlns:ds="http://schemas.openxmlformats.org/officeDocument/2006/customXml" ds:itemID="{F30AEE69-B76F-4E1D-8218-7E78001D0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87325e-eb45-482f-8d00-fe337eaffd2d"/>
    <ds:schemaRef ds:uri="3ab9cf49-173f-4b0a-b92c-a4db93dad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500</TotalTime>
  <Words>983</Words>
  <Application>Microsoft Office PowerPoint</Application>
  <PresentationFormat>Widescreen</PresentationFormat>
  <Paragraphs>102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Abadi</vt:lpstr>
      <vt:lpstr>Arial</vt:lpstr>
      <vt:lpstr>Calibri</vt:lpstr>
      <vt:lpstr>Trebuchet MS</vt:lpstr>
      <vt:lpstr>Wingdings 3</vt:lpstr>
      <vt:lpstr>Facet</vt:lpstr>
      <vt:lpstr>High School E-Learning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Inquiry Based  Professional Learning</dc:title>
  <dc:creator>Kyle Mckenzie</dc:creator>
  <cp:lastModifiedBy>Kyle Mckenzie</cp:lastModifiedBy>
  <cp:revision>2</cp:revision>
  <dcterms:created xsi:type="dcterms:W3CDTF">2020-10-14T21:33:48Z</dcterms:created>
  <dcterms:modified xsi:type="dcterms:W3CDTF">2021-04-26T16:12:57Z</dcterms:modified>
</cp:coreProperties>
</file>